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68" r:id="rId5"/>
    <p:sldId id="265" r:id="rId6"/>
    <p:sldId id="266" r:id="rId7"/>
  </p:sldIdLst>
  <p:sldSz cx="9144000" cy="5143500" type="screen16x9"/>
  <p:notesSz cx="6797675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23" autoAdjust="0"/>
    <p:restoredTop sz="94660"/>
  </p:normalViewPr>
  <p:slideViewPr>
    <p:cSldViewPr>
      <p:cViewPr varScale="1">
        <p:scale>
          <a:sx n="148" d="100"/>
          <a:sy n="148" d="100"/>
        </p:scale>
        <p:origin x="132" y="156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223C93-A8D0-4E7F-8837-92036FFD6694}" type="doc">
      <dgm:prSet loTypeId="urn:microsoft.com/office/officeart/2005/8/layout/hList9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ca-ES"/>
        </a:p>
      </dgm:t>
    </dgm:pt>
    <dgm:pt modelId="{01594E71-DC49-4EA5-B5AB-CF13529B2F41}">
      <dgm:prSet phldrT="[Texto]"/>
      <dgm:spPr>
        <a:xfrm>
          <a:off x="131976" y="248883"/>
          <a:ext cx="1101600" cy="1101600"/>
        </a:xfrm>
        <a:prstGeom prst="ellipse">
          <a:avLst/>
        </a:prstGeom>
        <a:solidFill>
          <a:srgbClr val="DCBD23">
            <a:shade val="8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ca-ES" b="1" dirty="0">
              <a:solidFill>
                <a:srgbClr val="FFFFFF"/>
              </a:solidFill>
              <a:latin typeface="Arial"/>
              <a:ea typeface="+mn-ea"/>
              <a:cs typeface="Arial"/>
            </a:rPr>
            <a:t>1.480</a:t>
          </a:r>
        </a:p>
      </dgm:t>
    </dgm:pt>
    <dgm:pt modelId="{EF5ADE01-20C1-474E-BD4B-E47284B74032}" type="parTrans" cxnId="{FAFC997E-57C1-4A43-87F1-50C8477860B6}">
      <dgm:prSet/>
      <dgm:spPr/>
      <dgm:t>
        <a:bodyPr/>
        <a:lstStyle/>
        <a:p>
          <a:endParaRPr lang="ca-ES"/>
        </a:p>
      </dgm:t>
    </dgm:pt>
    <dgm:pt modelId="{7903C1EE-8CD6-4310-88A7-536251CB2BB2}" type="sibTrans" cxnId="{FAFC997E-57C1-4A43-87F1-50C8477860B6}">
      <dgm:prSet/>
      <dgm:spPr/>
      <dgm:t>
        <a:bodyPr/>
        <a:lstStyle/>
        <a:p>
          <a:endParaRPr lang="ca-ES"/>
        </a:p>
      </dgm:t>
    </dgm:pt>
    <dgm:pt modelId="{F630FE9D-C1DE-4125-BE99-E5F1CBA3017E}">
      <dgm:prSet phldrT="[Texto]" custT="1"/>
      <dgm:spPr>
        <a:xfrm>
          <a:off x="803027" y="1050119"/>
          <a:ext cx="1954653" cy="320990"/>
        </a:xfrm>
        <a:prstGeom prst="rect">
          <a:avLst/>
        </a:prstGeom>
        <a:solidFill>
          <a:srgbClr val="DCBD23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ca-ES" sz="1200" dirty="0" err="1">
              <a:solidFill>
                <a:srgbClr val="003A6E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Entidadesusuarias</a:t>
          </a:r>
          <a:endParaRPr lang="ca-ES" sz="1200" dirty="0">
            <a:solidFill>
              <a:srgbClr val="003A6E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Arial"/>
          </a:endParaRPr>
        </a:p>
      </dgm:t>
    </dgm:pt>
    <dgm:pt modelId="{1A6B1579-40D1-4FA4-BAD6-D97B9DF952C0}" type="parTrans" cxnId="{995486E2-276E-4D5F-BFAF-216B4F718F1C}">
      <dgm:prSet/>
      <dgm:spPr/>
      <dgm:t>
        <a:bodyPr/>
        <a:lstStyle/>
        <a:p>
          <a:endParaRPr lang="ca-ES"/>
        </a:p>
      </dgm:t>
    </dgm:pt>
    <dgm:pt modelId="{6206BDDF-DAC4-4CB8-B2DB-8F111A05F99D}" type="sibTrans" cxnId="{995486E2-276E-4D5F-BFAF-216B4F718F1C}">
      <dgm:prSet/>
      <dgm:spPr/>
      <dgm:t>
        <a:bodyPr/>
        <a:lstStyle/>
        <a:p>
          <a:endParaRPr lang="ca-ES"/>
        </a:p>
      </dgm:t>
    </dgm:pt>
    <dgm:pt modelId="{8087D088-16F6-475D-BF04-53B581D8515F}" type="pres">
      <dgm:prSet presAssocID="{6E223C93-A8D0-4E7F-8837-92036FFD6694}" presName="list" presStyleCnt="0">
        <dgm:presLayoutVars>
          <dgm:dir/>
          <dgm:animLvl val="lvl"/>
        </dgm:presLayoutVars>
      </dgm:prSet>
      <dgm:spPr/>
    </dgm:pt>
    <dgm:pt modelId="{D1D79532-D321-4CBC-B89D-DDF6D703380B}" type="pres">
      <dgm:prSet presAssocID="{01594E71-DC49-4EA5-B5AB-CF13529B2F41}" presName="posSpace" presStyleCnt="0"/>
      <dgm:spPr/>
    </dgm:pt>
    <dgm:pt modelId="{7FA74AB2-5BE0-449C-B240-D1FA7BCEFDBE}" type="pres">
      <dgm:prSet presAssocID="{01594E71-DC49-4EA5-B5AB-CF13529B2F41}" presName="vertFlow" presStyleCnt="0"/>
      <dgm:spPr/>
    </dgm:pt>
    <dgm:pt modelId="{97CF90E9-8ED5-4694-9348-225E4272C421}" type="pres">
      <dgm:prSet presAssocID="{01594E71-DC49-4EA5-B5AB-CF13529B2F41}" presName="topSpace" presStyleCnt="0"/>
      <dgm:spPr/>
    </dgm:pt>
    <dgm:pt modelId="{599DCA2B-45A3-4727-A852-A68FD034931C}" type="pres">
      <dgm:prSet presAssocID="{01594E71-DC49-4EA5-B5AB-CF13529B2F41}" presName="firstComp" presStyleCnt="0"/>
      <dgm:spPr/>
    </dgm:pt>
    <dgm:pt modelId="{507354F2-43B6-472F-A8EB-0148652D7B74}" type="pres">
      <dgm:prSet presAssocID="{01594E71-DC49-4EA5-B5AB-CF13529B2F41}" presName="firstChild" presStyleLbl="bgAccFollowNode1" presStyleIdx="0" presStyleCnt="1" custScaleX="98872" custScaleY="70900" custLinFactNeighborX="12604" custLinFactNeighborY="41510"/>
      <dgm:spPr/>
    </dgm:pt>
    <dgm:pt modelId="{A0B3320E-A7A8-4FE3-8194-EA78755A074C}" type="pres">
      <dgm:prSet presAssocID="{01594E71-DC49-4EA5-B5AB-CF13529B2F41}" presName="firstChildTx" presStyleLbl="bgAccFollowNode1" presStyleIdx="0" presStyleCnt="1">
        <dgm:presLayoutVars>
          <dgm:bulletEnabled val="1"/>
        </dgm:presLayoutVars>
      </dgm:prSet>
      <dgm:spPr/>
    </dgm:pt>
    <dgm:pt modelId="{CE54B6C0-D111-4AD2-8D51-A0218F272719}" type="pres">
      <dgm:prSet presAssocID="{01594E71-DC49-4EA5-B5AB-CF13529B2F41}" presName="negSpace" presStyleCnt="0"/>
      <dgm:spPr/>
    </dgm:pt>
    <dgm:pt modelId="{8F50E7D4-6F17-4ABE-A7E7-A246F28B93A1}" type="pres">
      <dgm:prSet presAssocID="{01594E71-DC49-4EA5-B5AB-CF13529B2F41}" presName="circle" presStyleLbl="node1" presStyleIdx="0" presStyleCnt="1" custLinFactNeighborX="-3632" custLinFactNeighborY="8797"/>
      <dgm:spPr/>
    </dgm:pt>
  </dgm:ptLst>
  <dgm:cxnLst>
    <dgm:cxn modelId="{6F6F7904-F525-4C05-A968-6F27182F99AD}" type="presOf" srcId="{6E223C93-A8D0-4E7F-8837-92036FFD6694}" destId="{8087D088-16F6-475D-BF04-53B581D8515F}" srcOrd="0" destOrd="0" presId="urn:microsoft.com/office/officeart/2005/8/layout/hList9"/>
    <dgm:cxn modelId="{48A35B39-E402-4000-9B0C-0E8C0A5600A4}" type="presOf" srcId="{F630FE9D-C1DE-4125-BE99-E5F1CBA3017E}" destId="{507354F2-43B6-472F-A8EB-0148652D7B74}" srcOrd="0" destOrd="0" presId="urn:microsoft.com/office/officeart/2005/8/layout/hList9"/>
    <dgm:cxn modelId="{FAFC997E-57C1-4A43-87F1-50C8477860B6}" srcId="{6E223C93-A8D0-4E7F-8837-92036FFD6694}" destId="{01594E71-DC49-4EA5-B5AB-CF13529B2F41}" srcOrd="0" destOrd="0" parTransId="{EF5ADE01-20C1-474E-BD4B-E47284B74032}" sibTransId="{7903C1EE-8CD6-4310-88A7-536251CB2BB2}"/>
    <dgm:cxn modelId="{54ABCFA8-0D3F-4825-BEB1-BC26582E6A7A}" type="presOf" srcId="{F630FE9D-C1DE-4125-BE99-E5F1CBA3017E}" destId="{A0B3320E-A7A8-4FE3-8194-EA78755A074C}" srcOrd="1" destOrd="0" presId="urn:microsoft.com/office/officeart/2005/8/layout/hList9"/>
    <dgm:cxn modelId="{97B3CFCC-C9BD-497E-A0D4-6006BF7215B2}" type="presOf" srcId="{01594E71-DC49-4EA5-B5AB-CF13529B2F41}" destId="{8F50E7D4-6F17-4ABE-A7E7-A246F28B93A1}" srcOrd="0" destOrd="0" presId="urn:microsoft.com/office/officeart/2005/8/layout/hList9"/>
    <dgm:cxn modelId="{995486E2-276E-4D5F-BFAF-216B4F718F1C}" srcId="{01594E71-DC49-4EA5-B5AB-CF13529B2F41}" destId="{F630FE9D-C1DE-4125-BE99-E5F1CBA3017E}" srcOrd="0" destOrd="0" parTransId="{1A6B1579-40D1-4FA4-BAD6-D97B9DF952C0}" sibTransId="{6206BDDF-DAC4-4CB8-B2DB-8F111A05F99D}"/>
    <dgm:cxn modelId="{6F318046-4ECA-4628-A520-826FF39F1FAA}" type="presParOf" srcId="{8087D088-16F6-475D-BF04-53B581D8515F}" destId="{D1D79532-D321-4CBC-B89D-DDF6D703380B}" srcOrd="0" destOrd="0" presId="urn:microsoft.com/office/officeart/2005/8/layout/hList9"/>
    <dgm:cxn modelId="{F060DE2A-EC1F-43BD-A0E1-EA2091FB7ADA}" type="presParOf" srcId="{8087D088-16F6-475D-BF04-53B581D8515F}" destId="{7FA74AB2-5BE0-449C-B240-D1FA7BCEFDBE}" srcOrd="1" destOrd="0" presId="urn:microsoft.com/office/officeart/2005/8/layout/hList9"/>
    <dgm:cxn modelId="{F5E0F869-2FC0-45A4-9C4F-68C88CFDACEA}" type="presParOf" srcId="{7FA74AB2-5BE0-449C-B240-D1FA7BCEFDBE}" destId="{97CF90E9-8ED5-4694-9348-225E4272C421}" srcOrd="0" destOrd="0" presId="urn:microsoft.com/office/officeart/2005/8/layout/hList9"/>
    <dgm:cxn modelId="{6EF58081-080B-4DBF-BB0E-F11271B7F165}" type="presParOf" srcId="{7FA74AB2-5BE0-449C-B240-D1FA7BCEFDBE}" destId="{599DCA2B-45A3-4727-A852-A68FD034931C}" srcOrd="1" destOrd="0" presId="urn:microsoft.com/office/officeart/2005/8/layout/hList9"/>
    <dgm:cxn modelId="{E027C428-2DA2-4597-8FB6-B206C51A4804}" type="presParOf" srcId="{599DCA2B-45A3-4727-A852-A68FD034931C}" destId="{507354F2-43B6-472F-A8EB-0148652D7B74}" srcOrd="0" destOrd="0" presId="urn:microsoft.com/office/officeart/2005/8/layout/hList9"/>
    <dgm:cxn modelId="{E23D6058-0206-4433-B634-99F41398437A}" type="presParOf" srcId="{599DCA2B-45A3-4727-A852-A68FD034931C}" destId="{A0B3320E-A7A8-4FE3-8194-EA78755A074C}" srcOrd="1" destOrd="0" presId="urn:microsoft.com/office/officeart/2005/8/layout/hList9"/>
    <dgm:cxn modelId="{013C6AEF-C990-4FC2-9447-9FF06788F6D7}" type="presParOf" srcId="{8087D088-16F6-475D-BF04-53B581D8515F}" destId="{CE54B6C0-D111-4AD2-8D51-A0218F272719}" srcOrd="2" destOrd="0" presId="urn:microsoft.com/office/officeart/2005/8/layout/hList9"/>
    <dgm:cxn modelId="{13CA6ABA-0C5B-4ADE-A81C-8AD5E15ABF7C}" type="presParOf" srcId="{8087D088-16F6-475D-BF04-53B581D8515F}" destId="{8F50E7D4-6F17-4ABE-A7E7-A246F28B93A1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6C2379-E051-4171-96EF-19E251713646}" type="doc">
      <dgm:prSet loTypeId="urn:microsoft.com/office/officeart/2005/8/layout/hProcess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a-ES"/>
        </a:p>
      </dgm:t>
    </dgm:pt>
    <dgm:pt modelId="{DF971D7F-777D-4EBC-BA86-21964987CBCC}">
      <dgm:prSet phldrT="[Texto]"/>
      <dgm:spPr>
        <a:xfrm>
          <a:off x="2029" y="428037"/>
          <a:ext cx="390362" cy="390362"/>
        </a:xfrm>
        <a:prstGeom prst="ellipse">
          <a:avLst/>
        </a:prstGeom>
        <a:solidFill>
          <a:srgbClr val="C82506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ca-ES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Arial"/>
            </a:rPr>
            <a:t>919</a:t>
          </a:r>
        </a:p>
      </dgm:t>
    </dgm:pt>
    <dgm:pt modelId="{217A87CB-6D8D-40D8-92C2-E308A57F8731}" type="parTrans" cxnId="{40C583AE-12EA-4D32-A101-B0B0A4C8C3C9}">
      <dgm:prSet/>
      <dgm:spPr/>
      <dgm:t>
        <a:bodyPr/>
        <a:lstStyle/>
        <a:p>
          <a:endParaRPr lang="ca-ES"/>
        </a:p>
      </dgm:t>
    </dgm:pt>
    <dgm:pt modelId="{0AC7AB53-A5C9-4658-B92A-8909C2B1B83A}" type="sibTrans" cxnId="{40C583AE-12EA-4D32-A101-B0B0A4C8C3C9}">
      <dgm:prSet/>
      <dgm:spPr/>
      <dgm:t>
        <a:bodyPr/>
        <a:lstStyle/>
        <a:p>
          <a:endParaRPr lang="ca-ES"/>
        </a:p>
      </dgm:t>
    </dgm:pt>
    <dgm:pt modelId="{99C67481-C4B8-4441-89C0-6A6564D5AE23}">
      <dgm:prSet phldrT="[Texto]"/>
      <dgm:spPr>
        <a:xfrm>
          <a:off x="197210" y="281992"/>
          <a:ext cx="780724" cy="682451"/>
        </a:xfrm>
        <a:prstGeom prst="rightArrow">
          <a:avLst>
            <a:gd name="adj1" fmla="val 70000"/>
            <a:gd name="adj2" fmla="val 50000"/>
          </a:avLst>
        </a:prstGeom>
        <a:solidFill>
          <a:srgbClr val="C82506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8250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ca-ES" dirty="0" err="1">
              <a:solidFill>
                <a:srgbClr val="003A6E">
                  <a:hueOff val="0"/>
                  <a:satOff val="0"/>
                  <a:lumOff val="0"/>
                  <a:alphaOff val="0"/>
                </a:srgbClr>
              </a:solidFill>
              <a:latin typeface="Arial Narrow" panose="020B0606020202030204" pitchFamily="34" charset="0"/>
              <a:ea typeface="+mn-ea"/>
              <a:cs typeface="Arial"/>
            </a:rPr>
            <a:t>Ay</a:t>
          </a:r>
          <a:r>
            <a:rPr lang="ca-ES" dirty="0">
              <a:solidFill>
                <a:srgbClr val="003A6E">
                  <a:hueOff val="0"/>
                  <a:satOff val="0"/>
                  <a:lumOff val="0"/>
                  <a:alphaOff val="0"/>
                </a:srgbClr>
              </a:solidFill>
              <a:latin typeface="Arial Narrow" panose="020B0606020202030204" pitchFamily="34" charset="0"/>
              <a:ea typeface="+mn-ea"/>
              <a:cs typeface="Arial"/>
            </a:rPr>
            <a:t>.</a:t>
          </a:r>
        </a:p>
      </dgm:t>
    </dgm:pt>
    <dgm:pt modelId="{DA73E7C0-E02F-4927-9A71-F5719582D303}" type="parTrans" cxnId="{CFF38A2F-1A42-45C3-88C3-4CB72638E80A}">
      <dgm:prSet/>
      <dgm:spPr/>
      <dgm:t>
        <a:bodyPr/>
        <a:lstStyle/>
        <a:p>
          <a:endParaRPr lang="ca-ES"/>
        </a:p>
      </dgm:t>
    </dgm:pt>
    <dgm:pt modelId="{A3D3FA6F-CE66-455B-A831-6622866B5DFB}" type="sibTrans" cxnId="{CFF38A2F-1A42-45C3-88C3-4CB72638E80A}">
      <dgm:prSet/>
      <dgm:spPr/>
      <dgm:t>
        <a:bodyPr/>
        <a:lstStyle/>
        <a:p>
          <a:endParaRPr lang="ca-ES"/>
        </a:p>
      </dgm:t>
    </dgm:pt>
    <dgm:pt modelId="{5911C26B-E720-4CFA-9265-FBEA50C97B0A}">
      <dgm:prSet phldrT="[Texto]"/>
      <dgm:spPr>
        <a:xfrm>
          <a:off x="1026729" y="428037"/>
          <a:ext cx="390362" cy="390362"/>
        </a:xfrm>
        <a:prstGeom prst="ellipse">
          <a:avLst/>
        </a:prstGeom>
        <a:solidFill>
          <a:srgbClr val="C82506">
            <a:hueOff val="5338630"/>
            <a:satOff val="-17326"/>
            <a:lumOff val="785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ca-ES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Arial"/>
            </a:rPr>
            <a:t>41</a:t>
          </a:r>
        </a:p>
      </dgm:t>
    </dgm:pt>
    <dgm:pt modelId="{65A8D670-5860-43B6-9640-1C807CBA9CD6}" type="parTrans" cxnId="{A7CCCAD8-1FDE-4810-9061-729EC88BDBCC}">
      <dgm:prSet/>
      <dgm:spPr/>
      <dgm:t>
        <a:bodyPr/>
        <a:lstStyle/>
        <a:p>
          <a:endParaRPr lang="ca-ES"/>
        </a:p>
      </dgm:t>
    </dgm:pt>
    <dgm:pt modelId="{606CDE87-17C7-4E92-83BB-6BB9E748AC02}" type="sibTrans" cxnId="{A7CCCAD8-1FDE-4810-9061-729EC88BDBCC}">
      <dgm:prSet/>
      <dgm:spPr/>
      <dgm:t>
        <a:bodyPr/>
        <a:lstStyle/>
        <a:p>
          <a:endParaRPr lang="ca-ES"/>
        </a:p>
      </dgm:t>
    </dgm:pt>
    <dgm:pt modelId="{BBD07E60-7848-4B93-9DB5-9DD21463D6D5}">
      <dgm:prSet phldrT="[Texto]"/>
      <dgm:spPr>
        <a:xfrm>
          <a:off x="1221910" y="281992"/>
          <a:ext cx="780724" cy="682451"/>
        </a:xfrm>
        <a:prstGeom prst="rightArrow">
          <a:avLst>
            <a:gd name="adj1" fmla="val 70000"/>
            <a:gd name="adj2" fmla="val 50000"/>
          </a:avLst>
        </a:prstGeom>
        <a:solidFill>
          <a:srgbClr val="C82506">
            <a:tint val="40000"/>
            <a:alpha val="90000"/>
            <a:hueOff val="5357818"/>
            <a:satOff val="-8282"/>
            <a:lumOff val="-659"/>
            <a:alphaOff val="0"/>
          </a:srgbClr>
        </a:solidFill>
        <a:ln w="25400" cap="flat" cmpd="sng" algn="ctr">
          <a:solidFill>
            <a:srgbClr val="C82506">
              <a:tint val="40000"/>
              <a:alpha val="90000"/>
              <a:hueOff val="5357818"/>
              <a:satOff val="-8282"/>
              <a:lumOff val="-659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ca-ES" dirty="0">
              <a:solidFill>
                <a:srgbClr val="003A6E">
                  <a:hueOff val="0"/>
                  <a:satOff val="0"/>
                  <a:lumOff val="0"/>
                  <a:alphaOff val="0"/>
                </a:srgbClr>
              </a:solidFill>
              <a:latin typeface="Arial Narrow" panose="020B0606020202030204" pitchFamily="34" charset="0"/>
              <a:ea typeface="+mn-ea"/>
              <a:cs typeface="Arial"/>
            </a:rPr>
            <a:t>CC</a:t>
          </a:r>
        </a:p>
      </dgm:t>
    </dgm:pt>
    <dgm:pt modelId="{A0CAF8BD-F5BB-47E2-A788-7F67FE8E3CB6}" type="parTrans" cxnId="{A16DEA70-A842-4005-92DD-302E708F4C32}">
      <dgm:prSet/>
      <dgm:spPr/>
      <dgm:t>
        <a:bodyPr/>
        <a:lstStyle/>
        <a:p>
          <a:endParaRPr lang="ca-ES"/>
        </a:p>
      </dgm:t>
    </dgm:pt>
    <dgm:pt modelId="{FA99BD2D-DC42-42EF-9994-580218A533B3}" type="sibTrans" cxnId="{A16DEA70-A842-4005-92DD-302E708F4C32}">
      <dgm:prSet/>
      <dgm:spPr/>
      <dgm:t>
        <a:bodyPr/>
        <a:lstStyle/>
        <a:p>
          <a:endParaRPr lang="ca-ES"/>
        </a:p>
      </dgm:t>
    </dgm:pt>
    <dgm:pt modelId="{023AD61C-B321-4BBB-A3FE-7E1CBFF71B41}">
      <dgm:prSet phldrT="[Texto]"/>
      <dgm:spPr>
        <a:xfrm>
          <a:off x="2051430" y="428037"/>
          <a:ext cx="390362" cy="390362"/>
        </a:xfrm>
        <a:prstGeom prst="ellipse">
          <a:avLst/>
        </a:prstGeom>
        <a:solidFill>
          <a:srgbClr val="C82506">
            <a:hueOff val="10677260"/>
            <a:satOff val="-34652"/>
            <a:lumOff val="157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ca-ES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Arial"/>
            </a:rPr>
            <a:t>4</a:t>
          </a:r>
        </a:p>
      </dgm:t>
    </dgm:pt>
    <dgm:pt modelId="{265453A5-C982-4A6D-9A3D-C1CBB887983A}" type="parTrans" cxnId="{562818E4-BD2D-4C22-A3F0-5F5BFE1FFF85}">
      <dgm:prSet/>
      <dgm:spPr/>
      <dgm:t>
        <a:bodyPr/>
        <a:lstStyle/>
        <a:p>
          <a:endParaRPr lang="ca-ES"/>
        </a:p>
      </dgm:t>
    </dgm:pt>
    <dgm:pt modelId="{43D2CD89-CD5B-4FA8-9BB8-403FD8597CE8}" type="sibTrans" cxnId="{562818E4-BD2D-4C22-A3F0-5F5BFE1FFF85}">
      <dgm:prSet/>
      <dgm:spPr/>
      <dgm:t>
        <a:bodyPr/>
        <a:lstStyle/>
        <a:p>
          <a:endParaRPr lang="ca-ES"/>
        </a:p>
      </dgm:t>
    </dgm:pt>
    <dgm:pt modelId="{EDF91E50-FA9C-4E11-A92D-E14887A6959B}">
      <dgm:prSet phldrT="[Texto]"/>
      <dgm:spPr>
        <a:xfrm>
          <a:off x="2246611" y="281992"/>
          <a:ext cx="780724" cy="682451"/>
        </a:xfrm>
        <a:prstGeom prst="rightArrow">
          <a:avLst>
            <a:gd name="adj1" fmla="val 70000"/>
            <a:gd name="adj2" fmla="val 50000"/>
          </a:avLst>
        </a:prstGeom>
        <a:solidFill>
          <a:srgbClr val="C82506">
            <a:tint val="40000"/>
            <a:alpha val="90000"/>
            <a:hueOff val="10715636"/>
            <a:satOff val="-16564"/>
            <a:lumOff val="-1318"/>
            <a:alphaOff val="0"/>
          </a:srgbClr>
        </a:solidFill>
        <a:ln w="25400" cap="flat" cmpd="sng" algn="ctr">
          <a:solidFill>
            <a:srgbClr val="C82506">
              <a:tint val="40000"/>
              <a:alpha val="90000"/>
              <a:hueOff val="10715636"/>
              <a:satOff val="-16564"/>
              <a:lumOff val="-1318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ca-ES" dirty="0">
              <a:solidFill>
                <a:srgbClr val="003A6E">
                  <a:hueOff val="0"/>
                  <a:satOff val="0"/>
                  <a:lumOff val="0"/>
                  <a:alphaOff val="0"/>
                </a:srgbClr>
              </a:solidFill>
              <a:latin typeface="Arial Narrow" panose="020B0606020202030204" pitchFamily="34" charset="0"/>
              <a:ea typeface="+mn-ea"/>
              <a:cs typeface="Arial"/>
            </a:rPr>
            <a:t>Dip.</a:t>
          </a:r>
        </a:p>
      </dgm:t>
    </dgm:pt>
    <dgm:pt modelId="{376FD4A3-9C63-43C7-9FCC-944D06421DB7}" type="parTrans" cxnId="{006A53C9-5FA2-42BF-8C65-FB2D2977E7C1}">
      <dgm:prSet/>
      <dgm:spPr/>
      <dgm:t>
        <a:bodyPr/>
        <a:lstStyle/>
        <a:p>
          <a:endParaRPr lang="ca-ES"/>
        </a:p>
      </dgm:t>
    </dgm:pt>
    <dgm:pt modelId="{A3C24B8C-AC69-47A6-BA1F-B97EADAC624D}" type="sibTrans" cxnId="{006A53C9-5FA2-42BF-8C65-FB2D2977E7C1}">
      <dgm:prSet/>
      <dgm:spPr/>
      <dgm:t>
        <a:bodyPr/>
        <a:lstStyle/>
        <a:p>
          <a:endParaRPr lang="ca-ES"/>
        </a:p>
      </dgm:t>
    </dgm:pt>
    <dgm:pt modelId="{131BAB2E-8914-4DC8-BB61-9A4B4565432F}">
      <dgm:prSet phldrT="[Texto]"/>
      <dgm:spPr>
        <a:xfrm>
          <a:off x="3076131" y="428037"/>
          <a:ext cx="390362" cy="390362"/>
        </a:xfrm>
        <a:prstGeom prst="ellipse">
          <a:avLst/>
        </a:prstGeom>
        <a:solidFill>
          <a:srgbClr val="C82506">
            <a:hueOff val="16015889"/>
            <a:satOff val="-51978"/>
            <a:lumOff val="2355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ca-ES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Arial"/>
            </a:rPr>
            <a:t>516</a:t>
          </a:r>
        </a:p>
      </dgm:t>
    </dgm:pt>
    <dgm:pt modelId="{DA8497A6-F3BF-49C4-80C0-7D1D186A1AF6}" type="parTrans" cxnId="{2E8F2BBB-6171-494F-8D43-C9CA30405F2D}">
      <dgm:prSet/>
      <dgm:spPr/>
      <dgm:t>
        <a:bodyPr/>
        <a:lstStyle/>
        <a:p>
          <a:endParaRPr lang="ca-ES"/>
        </a:p>
      </dgm:t>
    </dgm:pt>
    <dgm:pt modelId="{5539A9AC-D056-4251-B30D-407AE613C8FB}" type="sibTrans" cxnId="{2E8F2BBB-6171-494F-8D43-C9CA30405F2D}">
      <dgm:prSet/>
      <dgm:spPr/>
      <dgm:t>
        <a:bodyPr/>
        <a:lstStyle/>
        <a:p>
          <a:endParaRPr lang="ca-ES"/>
        </a:p>
      </dgm:t>
    </dgm:pt>
    <dgm:pt modelId="{38DC5CEC-F78F-4EA4-A9B5-5A1B521B12E1}">
      <dgm:prSet phldrT="[Texto]"/>
      <dgm:spPr>
        <a:xfrm>
          <a:off x="3271312" y="281992"/>
          <a:ext cx="780724" cy="682451"/>
        </a:xfrm>
        <a:prstGeom prst="rightArrow">
          <a:avLst>
            <a:gd name="adj1" fmla="val 70000"/>
            <a:gd name="adj2" fmla="val 50000"/>
          </a:avLst>
        </a:prstGeom>
        <a:solidFill>
          <a:srgbClr val="C82506">
            <a:tint val="40000"/>
            <a:alpha val="90000"/>
            <a:hueOff val="16073454"/>
            <a:satOff val="-24846"/>
            <a:lumOff val="-1977"/>
            <a:alphaOff val="0"/>
          </a:srgbClr>
        </a:solidFill>
        <a:ln w="25400" cap="flat" cmpd="sng" algn="ctr">
          <a:solidFill>
            <a:srgbClr val="C82506">
              <a:tint val="40000"/>
              <a:alpha val="90000"/>
              <a:hueOff val="16073454"/>
              <a:satOff val="-24846"/>
              <a:lumOff val="-1977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ca-ES" dirty="0">
              <a:solidFill>
                <a:srgbClr val="003A6E">
                  <a:hueOff val="0"/>
                  <a:satOff val="0"/>
                  <a:lumOff val="0"/>
                  <a:alphaOff val="0"/>
                </a:srgbClr>
              </a:solidFill>
              <a:latin typeface="Arial Narrow" panose="020B0606020202030204" pitchFamily="34" charset="0"/>
              <a:ea typeface="+mn-ea"/>
              <a:cs typeface="Arial"/>
            </a:rPr>
            <a:t>ED</a:t>
          </a:r>
        </a:p>
      </dgm:t>
    </dgm:pt>
    <dgm:pt modelId="{59E95EE5-A823-4271-AA8A-1868C569F652}" type="parTrans" cxnId="{AB675089-501B-42F4-934D-89E70ABEA9B9}">
      <dgm:prSet/>
      <dgm:spPr/>
      <dgm:t>
        <a:bodyPr/>
        <a:lstStyle/>
        <a:p>
          <a:endParaRPr lang="ca-ES"/>
        </a:p>
      </dgm:t>
    </dgm:pt>
    <dgm:pt modelId="{C8C3EE24-A974-4F52-B8DC-B175C13A7C0A}" type="sibTrans" cxnId="{AB675089-501B-42F4-934D-89E70ABEA9B9}">
      <dgm:prSet/>
      <dgm:spPr/>
      <dgm:t>
        <a:bodyPr/>
        <a:lstStyle/>
        <a:p>
          <a:endParaRPr lang="ca-ES"/>
        </a:p>
      </dgm:t>
    </dgm:pt>
    <dgm:pt modelId="{9CDE0805-C556-4047-A12C-5CBEFE10E776}" type="pres">
      <dgm:prSet presAssocID="{596C2379-E051-4171-96EF-19E251713646}" presName="theList" presStyleCnt="0">
        <dgm:presLayoutVars>
          <dgm:dir/>
          <dgm:animLvl val="lvl"/>
          <dgm:resizeHandles val="exact"/>
        </dgm:presLayoutVars>
      </dgm:prSet>
      <dgm:spPr/>
    </dgm:pt>
    <dgm:pt modelId="{9BF74B8F-3B87-455B-8338-F92F4291D0E3}" type="pres">
      <dgm:prSet presAssocID="{DF971D7F-777D-4EBC-BA86-21964987CBCC}" presName="compNode" presStyleCnt="0"/>
      <dgm:spPr/>
    </dgm:pt>
    <dgm:pt modelId="{4FB50CED-E85E-4A5B-9A11-320DD9A674E7}" type="pres">
      <dgm:prSet presAssocID="{DF971D7F-777D-4EBC-BA86-21964987CBCC}" presName="noGeometry" presStyleCnt="0"/>
      <dgm:spPr/>
    </dgm:pt>
    <dgm:pt modelId="{219C5BE6-138E-4F22-BAAE-5E3445C02924}" type="pres">
      <dgm:prSet presAssocID="{DF971D7F-777D-4EBC-BA86-21964987CBCC}" presName="childTextVisible" presStyleLbl="bgAccFollowNode1" presStyleIdx="0" presStyleCnt="4">
        <dgm:presLayoutVars>
          <dgm:bulletEnabled val="1"/>
        </dgm:presLayoutVars>
      </dgm:prSet>
      <dgm:spPr/>
    </dgm:pt>
    <dgm:pt modelId="{F4CA323D-C573-42BC-8BB4-D24CEB8F4DE5}" type="pres">
      <dgm:prSet presAssocID="{DF971D7F-777D-4EBC-BA86-21964987CBCC}" presName="childTextHidden" presStyleLbl="bgAccFollowNode1" presStyleIdx="0" presStyleCnt="4"/>
      <dgm:spPr/>
    </dgm:pt>
    <dgm:pt modelId="{BCB77367-13C1-4A94-95E8-EB14F02C3F8A}" type="pres">
      <dgm:prSet presAssocID="{DF971D7F-777D-4EBC-BA86-21964987CBCC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0EE48AF9-E409-4A0D-82DC-4DD325A994ED}" type="pres">
      <dgm:prSet presAssocID="{DF971D7F-777D-4EBC-BA86-21964987CBCC}" presName="aSpace" presStyleCnt="0"/>
      <dgm:spPr/>
    </dgm:pt>
    <dgm:pt modelId="{F6480522-DD84-4C20-B422-3A8828864F79}" type="pres">
      <dgm:prSet presAssocID="{5911C26B-E720-4CFA-9265-FBEA50C97B0A}" presName="compNode" presStyleCnt="0"/>
      <dgm:spPr/>
    </dgm:pt>
    <dgm:pt modelId="{9319539E-154D-4B22-9495-73C03D60C03A}" type="pres">
      <dgm:prSet presAssocID="{5911C26B-E720-4CFA-9265-FBEA50C97B0A}" presName="noGeometry" presStyleCnt="0"/>
      <dgm:spPr/>
    </dgm:pt>
    <dgm:pt modelId="{FDCACB6A-5E00-4EB0-922F-D24AAB10316C}" type="pres">
      <dgm:prSet presAssocID="{5911C26B-E720-4CFA-9265-FBEA50C97B0A}" presName="childTextVisible" presStyleLbl="bgAccFollowNode1" presStyleIdx="1" presStyleCnt="4">
        <dgm:presLayoutVars>
          <dgm:bulletEnabled val="1"/>
        </dgm:presLayoutVars>
      </dgm:prSet>
      <dgm:spPr/>
    </dgm:pt>
    <dgm:pt modelId="{CAAAD233-36A0-4424-9F0D-7B58C677A091}" type="pres">
      <dgm:prSet presAssocID="{5911C26B-E720-4CFA-9265-FBEA50C97B0A}" presName="childTextHidden" presStyleLbl="bgAccFollowNode1" presStyleIdx="1" presStyleCnt="4"/>
      <dgm:spPr/>
    </dgm:pt>
    <dgm:pt modelId="{E458E56E-07E2-4C92-A151-3FD9B47C30C5}" type="pres">
      <dgm:prSet presAssocID="{5911C26B-E720-4CFA-9265-FBEA50C97B0A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56D65809-34B9-4990-977A-D7BC84E2F8EE}" type="pres">
      <dgm:prSet presAssocID="{5911C26B-E720-4CFA-9265-FBEA50C97B0A}" presName="aSpace" presStyleCnt="0"/>
      <dgm:spPr/>
    </dgm:pt>
    <dgm:pt modelId="{D775D1AF-F971-4732-99CF-46287694796F}" type="pres">
      <dgm:prSet presAssocID="{023AD61C-B321-4BBB-A3FE-7E1CBFF71B41}" presName="compNode" presStyleCnt="0"/>
      <dgm:spPr/>
    </dgm:pt>
    <dgm:pt modelId="{6331BD4D-CE4E-4F5A-94F7-EE65FB946345}" type="pres">
      <dgm:prSet presAssocID="{023AD61C-B321-4BBB-A3FE-7E1CBFF71B41}" presName="noGeometry" presStyleCnt="0"/>
      <dgm:spPr/>
    </dgm:pt>
    <dgm:pt modelId="{284BD2B7-B12A-420B-865D-234614C68EDC}" type="pres">
      <dgm:prSet presAssocID="{023AD61C-B321-4BBB-A3FE-7E1CBFF71B41}" presName="childTextVisible" presStyleLbl="bgAccFollowNode1" presStyleIdx="2" presStyleCnt="4">
        <dgm:presLayoutVars>
          <dgm:bulletEnabled val="1"/>
        </dgm:presLayoutVars>
      </dgm:prSet>
      <dgm:spPr/>
    </dgm:pt>
    <dgm:pt modelId="{B0FACE4C-D03B-4B4E-97D2-856EEE276759}" type="pres">
      <dgm:prSet presAssocID="{023AD61C-B321-4BBB-A3FE-7E1CBFF71B41}" presName="childTextHidden" presStyleLbl="bgAccFollowNode1" presStyleIdx="2" presStyleCnt="4"/>
      <dgm:spPr/>
    </dgm:pt>
    <dgm:pt modelId="{B347E117-3F14-444A-AC04-B70B999FF1BF}" type="pres">
      <dgm:prSet presAssocID="{023AD61C-B321-4BBB-A3FE-7E1CBFF71B41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E9DF5DBE-41EE-48AC-8EB0-AA37D6DCD16E}" type="pres">
      <dgm:prSet presAssocID="{023AD61C-B321-4BBB-A3FE-7E1CBFF71B41}" presName="aSpace" presStyleCnt="0"/>
      <dgm:spPr/>
    </dgm:pt>
    <dgm:pt modelId="{3FB3D38E-ADE6-48E5-857C-883933BA36AD}" type="pres">
      <dgm:prSet presAssocID="{131BAB2E-8914-4DC8-BB61-9A4B4565432F}" presName="compNode" presStyleCnt="0"/>
      <dgm:spPr/>
    </dgm:pt>
    <dgm:pt modelId="{A632839E-8808-4AC0-8A91-01B556CE8D65}" type="pres">
      <dgm:prSet presAssocID="{131BAB2E-8914-4DC8-BB61-9A4B4565432F}" presName="noGeometry" presStyleCnt="0"/>
      <dgm:spPr/>
    </dgm:pt>
    <dgm:pt modelId="{118171DD-FB06-42DC-8B0E-BF4B1B4207E1}" type="pres">
      <dgm:prSet presAssocID="{131BAB2E-8914-4DC8-BB61-9A4B4565432F}" presName="childTextVisible" presStyleLbl="bgAccFollowNode1" presStyleIdx="3" presStyleCnt="4">
        <dgm:presLayoutVars>
          <dgm:bulletEnabled val="1"/>
        </dgm:presLayoutVars>
      </dgm:prSet>
      <dgm:spPr/>
    </dgm:pt>
    <dgm:pt modelId="{3DA18E20-4806-4A72-B0A1-08BC9F871B6D}" type="pres">
      <dgm:prSet presAssocID="{131BAB2E-8914-4DC8-BB61-9A4B4565432F}" presName="childTextHidden" presStyleLbl="bgAccFollowNode1" presStyleIdx="3" presStyleCnt="4"/>
      <dgm:spPr/>
    </dgm:pt>
    <dgm:pt modelId="{0BC8D73D-C195-4976-AC35-8DD65FD2B46F}" type="pres">
      <dgm:prSet presAssocID="{131BAB2E-8914-4DC8-BB61-9A4B4565432F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3812EE12-AECB-453E-B052-E7D04031731B}" type="presOf" srcId="{DF971D7F-777D-4EBC-BA86-21964987CBCC}" destId="{BCB77367-13C1-4A94-95E8-EB14F02C3F8A}" srcOrd="0" destOrd="0" presId="urn:microsoft.com/office/officeart/2005/8/layout/hProcess6"/>
    <dgm:cxn modelId="{64A5A916-F68E-4688-BE5D-180D01EBAEB7}" type="presOf" srcId="{596C2379-E051-4171-96EF-19E251713646}" destId="{9CDE0805-C556-4047-A12C-5CBEFE10E776}" srcOrd="0" destOrd="0" presId="urn:microsoft.com/office/officeart/2005/8/layout/hProcess6"/>
    <dgm:cxn modelId="{B1F8FC25-2D6D-40CB-AB17-E1FA1A621BB1}" type="presOf" srcId="{BBD07E60-7848-4B93-9DB5-9DD21463D6D5}" destId="{CAAAD233-36A0-4424-9F0D-7B58C677A091}" srcOrd="1" destOrd="0" presId="urn:microsoft.com/office/officeart/2005/8/layout/hProcess6"/>
    <dgm:cxn modelId="{CFF38A2F-1A42-45C3-88C3-4CB72638E80A}" srcId="{DF971D7F-777D-4EBC-BA86-21964987CBCC}" destId="{99C67481-C4B8-4441-89C0-6A6564D5AE23}" srcOrd="0" destOrd="0" parTransId="{DA73E7C0-E02F-4927-9A71-F5719582D303}" sibTransId="{A3D3FA6F-CE66-455B-A831-6622866B5DFB}"/>
    <dgm:cxn modelId="{228F063A-F505-493A-BA85-ADE76CF38EC0}" type="presOf" srcId="{131BAB2E-8914-4DC8-BB61-9A4B4565432F}" destId="{0BC8D73D-C195-4976-AC35-8DD65FD2B46F}" srcOrd="0" destOrd="0" presId="urn:microsoft.com/office/officeart/2005/8/layout/hProcess6"/>
    <dgm:cxn modelId="{E1764F60-2F69-4B6B-9005-67B3FE13F56D}" type="presOf" srcId="{5911C26B-E720-4CFA-9265-FBEA50C97B0A}" destId="{E458E56E-07E2-4C92-A151-3FD9B47C30C5}" srcOrd="0" destOrd="0" presId="urn:microsoft.com/office/officeart/2005/8/layout/hProcess6"/>
    <dgm:cxn modelId="{A16DEA70-A842-4005-92DD-302E708F4C32}" srcId="{5911C26B-E720-4CFA-9265-FBEA50C97B0A}" destId="{BBD07E60-7848-4B93-9DB5-9DD21463D6D5}" srcOrd="0" destOrd="0" parTransId="{A0CAF8BD-F5BB-47E2-A788-7F67FE8E3CB6}" sibTransId="{FA99BD2D-DC42-42EF-9994-580218A533B3}"/>
    <dgm:cxn modelId="{4E93EB53-36FE-4648-8289-ECFAE6CE245A}" type="presOf" srcId="{38DC5CEC-F78F-4EA4-A9B5-5A1B521B12E1}" destId="{3DA18E20-4806-4A72-B0A1-08BC9F871B6D}" srcOrd="1" destOrd="0" presId="urn:microsoft.com/office/officeart/2005/8/layout/hProcess6"/>
    <dgm:cxn modelId="{AB675089-501B-42F4-934D-89E70ABEA9B9}" srcId="{131BAB2E-8914-4DC8-BB61-9A4B4565432F}" destId="{38DC5CEC-F78F-4EA4-A9B5-5A1B521B12E1}" srcOrd="0" destOrd="0" parTransId="{59E95EE5-A823-4271-AA8A-1868C569F652}" sibTransId="{C8C3EE24-A974-4F52-B8DC-B175C13A7C0A}"/>
    <dgm:cxn modelId="{6624BA95-BC20-4473-9076-4B56FB38B5A3}" type="presOf" srcId="{99C67481-C4B8-4441-89C0-6A6564D5AE23}" destId="{F4CA323D-C573-42BC-8BB4-D24CEB8F4DE5}" srcOrd="1" destOrd="0" presId="urn:microsoft.com/office/officeart/2005/8/layout/hProcess6"/>
    <dgm:cxn modelId="{3078F0AD-B1F9-4842-8BEC-8B1C61A02460}" type="presOf" srcId="{BBD07E60-7848-4B93-9DB5-9DD21463D6D5}" destId="{FDCACB6A-5E00-4EB0-922F-D24AAB10316C}" srcOrd="0" destOrd="0" presId="urn:microsoft.com/office/officeart/2005/8/layout/hProcess6"/>
    <dgm:cxn modelId="{40C583AE-12EA-4D32-A101-B0B0A4C8C3C9}" srcId="{596C2379-E051-4171-96EF-19E251713646}" destId="{DF971D7F-777D-4EBC-BA86-21964987CBCC}" srcOrd="0" destOrd="0" parTransId="{217A87CB-6D8D-40D8-92C2-E308A57F8731}" sibTransId="{0AC7AB53-A5C9-4658-B92A-8909C2B1B83A}"/>
    <dgm:cxn modelId="{2E8F2BBB-6171-494F-8D43-C9CA30405F2D}" srcId="{596C2379-E051-4171-96EF-19E251713646}" destId="{131BAB2E-8914-4DC8-BB61-9A4B4565432F}" srcOrd="3" destOrd="0" parTransId="{DA8497A6-F3BF-49C4-80C0-7D1D186A1AF6}" sibTransId="{5539A9AC-D056-4251-B30D-407AE613C8FB}"/>
    <dgm:cxn modelId="{650B95C3-DA59-46F7-87D4-85B200C2A2BE}" type="presOf" srcId="{EDF91E50-FA9C-4E11-A92D-E14887A6959B}" destId="{B0FACE4C-D03B-4B4E-97D2-856EEE276759}" srcOrd="1" destOrd="0" presId="urn:microsoft.com/office/officeart/2005/8/layout/hProcess6"/>
    <dgm:cxn modelId="{805273C5-9B5D-4CDB-B9AD-91C5ACD3E182}" type="presOf" srcId="{38DC5CEC-F78F-4EA4-A9B5-5A1B521B12E1}" destId="{118171DD-FB06-42DC-8B0E-BF4B1B4207E1}" srcOrd="0" destOrd="0" presId="urn:microsoft.com/office/officeart/2005/8/layout/hProcess6"/>
    <dgm:cxn modelId="{006A53C9-5FA2-42BF-8C65-FB2D2977E7C1}" srcId="{023AD61C-B321-4BBB-A3FE-7E1CBFF71B41}" destId="{EDF91E50-FA9C-4E11-A92D-E14887A6959B}" srcOrd="0" destOrd="0" parTransId="{376FD4A3-9C63-43C7-9FCC-944D06421DB7}" sibTransId="{A3C24B8C-AC69-47A6-BA1F-B97EADAC624D}"/>
    <dgm:cxn modelId="{3E0CBDCD-743D-457A-AA40-17206400EF7C}" type="presOf" srcId="{99C67481-C4B8-4441-89C0-6A6564D5AE23}" destId="{219C5BE6-138E-4F22-BAAE-5E3445C02924}" srcOrd="0" destOrd="0" presId="urn:microsoft.com/office/officeart/2005/8/layout/hProcess6"/>
    <dgm:cxn modelId="{A7CCCAD8-1FDE-4810-9061-729EC88BDBCC}" srcId="{596C2379-E051-4171-96EF-19E251713646}" destId="{5911C26B-E720-4CFA-9265-FBEA50C97B0A}" srcOrd="1" destOrd="0" parTransId="{65A8D670-5860-43B6-9640-1C807CBA9CD6}" sibTransId="{606CDE87-17C7-4E92-83BB-6BB9E748AC02}"/>
    <dgm:cxn modelId="{562818E4-BD2D-4C22-A3F0-5F5BFE1FFF85}" srcId="{596C2379-E051-4171-96EF-19E251713646}" destId="{023AD61C-B321-4BBB-A3FE-7E1CBFF71B41}" srcOrd="2" destOrd="0" parTransId="{265453A5-C982-4A6D-9A3D-C1CBB887983A}" sibTransId="{43D2CD89-CD5B-4FA8-9BB8-403FD8597CE8}"/>
    <dgm:cxn modelId="{CECC64EF-B573-4A2D-8AAE-2A2A3FDF92D9}" type="presOf" srcId="{023AD61C-B321-4BBB-A3FE-7E1CBFF71B41}" destId="{B347E117-3F14-444A-AC04-B70B999FF1BF}" srcOrd="0" destOrd="0" presId="urn:microsoft.com/office/officeart/2005/8/layout/hProcess6"/>
    <dgm:cxn modelId="{638AD2EF-9329-4353-9CE0-2C9717A91773}" type="presOf" srcId="{EDF91E50-FA9C-4E11-A92D-E14887A6959B}" destId="{284BD2B7-B12A-420B-865D-234614C68EDC}" srcOrd="0" destOrd="0" presId="urn:microsoft.com/office/officeart/2005/8/layout/hProcess6"/>
    <dgm:cxn modelId="{19ECB6CE-A6BC-4BDF-865A-7C29DA495B38}" type="presParOf" srcId="{9CDE0805-C556-4047-A12C-5CBEFE10E776}" destId="{9BF74B8F-3B87-455B-8338-F92F4291D0E3}" srcOrd="0" destOrd="0" presId="urn:microsoft.com/office/officeart/2005/8/layout/hProcess6"/>
    <dgm:cxn modelId="{E8A2C6A4-DDAB-43C5-82C3-15434140F55D}" type="presParOf" srcId="{9BF74B8F-3B87-455B-8338-F92F4291D0E3}" destId="{4FB50CED-E85E-4A5B-9A11-320DD9A674E7}" srcOrd="0" destOrd="0" presId="urn:microsoft.com/office/officeart/2005/8/layout/hProcess6"/>
    <dgm:cxn modelId="{6FC4AA1D-EE0C-4E0C-BC08-68EAA3ED5AAE}" type="presParOf" srcId="{9BF74B8F-3B87-455B-8338-F92F4291D0E3}" destId="{219C5BE6-138E-4F22-BAAE-5E3445C02924}" srcOrd="1" destOrd="0" presId="urn:microsoft.com/office/officeart/2005/8/layout/hProcess6"/>
    <dgm:cxn modelId="{E64DC6BC-A9E2-43FF-A2DC-5B6AEFEED079}" type="presParOf" srcId="{9BF74B8F-3B87-455B-8338-F92F4291D0E3}" destId="{F4CA323D-C573-42BC-8BB4-D24CEB8F4DE5}" srcOrd="2" destOrd="0" presId="urn:microsoft.com/office/officeart/2005/8/layout/hProcess6"/>
    <dgm:cxn modelId="{C9D1B405-2AE4-4334-A56D-B0313646749B}" type="presParOf" srcId="{9BF74B8F-3B87-455B-8338-F92F4291D0E3}" destId="{BCB77367-13C1-4A94-95E8-EB14F02C3F8A}" srcOrd="3" destOrd="0" presId="urn:microsoft.com/office/officeart/2005/8/layout/hProcess6"/>
    <dgm:cxn modelId="{3B5B18E5-D39B-42F3-BB5B-5509DF6710FC}" type="presParOf" srcId="{9CDE0805-C556-4047-A12C-5CBEFE10E776}" destId="{0EE48AF9-E409-4A0D-82DC-4DD325A994ED}" srcOrd="1" destOrd="0" presId="urn:microsoft.com/office/officeart/2005/8/layout/hProcess6"/>
    <dgm:cxn modelId="{2B64B67E-B953-4CCC-920E-8B89C5288349}" type="presParOf" srcId="{9CDE0805-C556-4047-A12C-5CBEFE10E776}" destId="{F6480522-DD84-4C20-B422-3A8828864F79}" srcOrd="2" destOrd="0" presId="urn:microsoft.com/office/officeart/2005/8/layout/hProcess6"/>
    <dgm:cxn modelId="{EE380A57-B282-422B-AACF-E302F53C7FDF}" type="presParOf" srcId="{F6480522-DD84-4C20-B422-3A8828864F79}" destId="{9319539E-154D-4B22-9495-73C03D60C03A}" srcOrd="0" destOrd="0" presId="urn:microsoft.com/office/officeart/2005/8/layout/hProcess6"/>
    <dgm:cxn modelId="{2D04BD6F-53BB-4176-B3DA-D5D5EF122532}" type="presParOf" srcId="{F6480522-DD84-4C20-B422-3A8828864F79}" destId="{FDCACB6A-5E00-4EB0-922F-D24AAB10316C}" srcOrd="1" destOrd="0" presId="urn:microsoft.com/office/officeart/2005/8/layout/hProcess6"/>
    <dgm:cxn modelId="{CD575528-CCF5-4776-A42C-478A48B15912}" type="presParOf" srcId="{F6480522-DD84-4C20-B422-3A8828864F79}" destId="{CAAAD233-36A0-4424-9F0D-7B58C677A091}" srcOrd="2" destOrd="0" presId="urn:microsoft.com/office/officeart/2005/8/layout/hProcess6"/>
    <dgm:cxn modelId="{CD37E553-6918-4AF6-B74C-82569A3E4CFB}" type="presParOf" srcId="{F6480522-DD84-4C20-B422-3A8828864F79}" destId="{E458E56E-07E2-4C92-A151-3FD9B47C30C5}" srcOrd="3" destOrd="0" presId="urn:microsoft.com/office/officeart/2005/8/layout/hProcess6"/>
    <dgm:cxn modelId="{F0D250BD-3CA6-46AA-98E2-3225E2DCB04C}" type="presParOf" srcId="{9CDE0805-C556-4047-A12C-5CBEFE10E776}" destId="{56D65809-34B9-4990-977A-D7BC84E2F8EE}" srcOrd="3" destOrd="0" presId="urn:microsoft.com/office/officeart/2005/8/layout/hProcess6"/>
    <dgm:cxn modelId="{E6A0B64F-9F80-4BAD-962F-F893FDAE1942}" type="presParOf" srcId="{9CDE0805-C556-4047-A12C-5CBEFE10E776}" destId="{D775D1AF-F971-4732-99CF-46287694796F}" srcOrd="4" destOrd="0" presId="urn:microsoft.com/office/officeart/2005/8/layout/hProcess6"/>
    <dgm:cxn modelId="{AB765DEF-A3B4-4CE8-96D0-5EB585573909}" type="presParOf" srcId="{D775D1AF-F971-4732-99CF-46287694796F}" destId="{6331BD4D-CE4E-4F5A-94F7-EE65FB946345}" srcOrd="0" destOrd="0" presId="urn:microsoft.com/office/officeart/2005/8/layout/hProcess6"/>
    <dgm:cxn modelId="{A8320B72-F8AF-485F-A214-AC9A7ABB25F7}" type="presParOf" srcId="{D775D1AF-F971-4732-99CF-46287694796F}" destId="{284BD2B7-B12A-420B-865D-234614C68EDC}" srcOrd="1" destOrd="0" presId="urn:microsoft.com/office/officeart/2005/8/layout/hProcess6"/>
    <dgm:cxn modelId="{A7F3178F-8101-46F7-BF50-FA57D49396E0}" type="presParOf" srcId="{D775D1AF-F971-4732-99CF-46287694796F}" destId="{B0FACE4C-D03B-4B4E-97D2-856EEE276759}" srcOrd="2" destOrd="0" presId="urn:microsoft.com/office/officeart/2005/8/layout/hProcess6"/>
    <dgm:cxn modelId="{7EF0013A-1AED-47E5-AB0E-2A21AEB5C8E1}" type="presParOf" srcId="{D775D1AF-F971-4732-99CF-46287694796F}" destId="{B347E117-3F14-444A-AC04-B70B999FF1BF}" srcOrd="3" destOrd="0" presId="urn:microsoft.com/office/officeart/2005/8/layout/hProcess6"/>
    <dgm:cxn modelId="{FB87CDB5-EB54-41A4-8C27-6D53552D6EFC}" type="presParOf" srcId="{9CDE0805-C556-4047-A12C-5CBEFE10E776}" destId="{E9DF5DBE-41EE-48AC-8EB0-AA37D6DCD16E}" srcOrd="5" destOrd="0" presId="urn:microsoft.com/office/officeart/2005/8/layout/hProcess6"/>
    <dgm:cxn modelId="{CE671E9F-FCDD-49FC-A0FE-D1174AB78F94}" type="presParOf" srcId="{9CDE0805-C556-4047-A12C-5CBEFE10E776}" destId="{3FB3D38E-ADE6-48E5-857C-883933BA36AD}" srcOrd="6" destOrd="0" presId="urn:microsoft.com/office/officeart/2005/8/layout/hProcess6"/>
    <dgm:cxn modelId="{DBC240B1-5F9B-485B-98B8-FC57589823F9}" type="presParOf" srcId="{3FB3D38E-ADE6-48E5-857C-883933BA36AD}" destId="{A632839E-8808-4AC0-8A91-01B556CE8D65}" srcOrd="0" destOrd="0" presId="urn:microsoft.com/office/officeart/2005/8/layout/hProcess6"/>
    <dgm:cxn modelId="{4305D8DA-6C90-4409-ADF7-FA5D71E21F90}" type="presParOf" srcId="{3FB3D38E-ADE6-48E5-857C-883933BA36AD}" destId="{118171DD-FB06-42DC-8B0E-BF4B1B4207E1}" srcOrd="1" destOrd="0" presId="urn:microsoft.com/office/officeart/2005/8/layout/hProcess6"/>
    <dgm:cxn modelId="{0B2A15AA-60DB-42CB-B3D0-27B4C914EE28}" type="presParOf" srcId="{3FB3D38E-ADE6-48E5-857C-883933BA36AD}" destId="{3DA18E20-4806-4A72-B0A1-08BC9F871B6D}" srcOrd="2" destOrd="0" presId="urn:microsoft.com/office/officeart/2005/8/layout/hProcess6"/>
    <dgm:cxn modelId="{74305FDB-CB81-48E1-A4D8-C06565A76BA1}" type="presParOf" srcId="{3FB3D38E-ADE6-48E5-857C-883933BA36AD}" destId="{0BC8D73D-C195-4976-AC35-8DD65FD2B46F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1A1D99-3875-4916-B4A7-2B4A093522B6}" type="doc">
      <dgm:prSet loTypeId="urn:microsoft.com/office/officeart/2005/8/layout/chevron2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D8F75FB9-0D9C-494E-9735-5718C82EA136}">
      <dgm:prSet phldrT="[Texto]"/>
      <dgm:spPr>
        <a:xfrm rot="5400000">
          <a:off x="-182296" y="182475"/>
          <a:ext cx="1215309" cy="850716"/>
        </a:xfrm>
        <a:prstGeom prst="chevron">
          <a:avLst/>
        </a:prstGeom>
        <a:solidFill>
          <a:srgbClr val="0365C0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365C0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ca-ES" noProof="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■</a:t>
          </a:r>
          <a:endParaRPr lang="ca-ES" noProof="0" dirty="0">
            <a:solidFill>
              <a:srgbClr val="FFFFFF"/>
            </a:solidFill>
            <a:latin typeface="Arial"/>
            <a:ea typeface="+mn-ea"/>
            <a:cs typeface="Arial"/>
          </a:endParaRPr>
        </a:p>
      </dgm:t>
    </dgm:pt>
    <dgm:pt modelId="{9B51F9C1-85F6-43D2-B3A8-6230A967DE93}" type="parTrans" cxnId="{50149486-E9CB-44AD-A55B-610B1C6AF268}">
      <dgm:prSet/>
      <dgm:spPr/>
      <dgm:t>
        <a:bodyPr/>
        <a:lstStyle/>
        <a:p>
          <a:endParaRPr lang="ca-ES" noProof="0" dirty="0"/>
        </a:p>
      </dgm:t>
    </dgm:pt>
    <dgm:pt modelId="{2B83AFAB-86EE-41D5-996A-236A6370FC23}" type="sibTrans" cxnId="{50149486-E9CB-44AD-A55B-610B1C6AF268}">
      <dgm:prSet/>
      <dgm:spPr/>
      <dgm:t>
        <a:bodyPr/>
        <a:lstStyle/>
        <a:p>
          <a:endParaRPr lang="ca-ES" noProof="0" dirty="0"/>
        </a:p>
      </dgm:t>
    </dgm:pt>
    <dgm:pt modelId="{237F6276-2C51-415E-A34A-FFC7D8937E64}">
      <dgm:prSet phldrT="[Texto]"/>
      <dgm:spPr>
        <a:xfrm rot="5400000">
          <a:off x="2330993" y="549285"/>
          <a:ext cx="789951" cy="3750504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365C0">
              <a:alpha val="90000"/>
              <a:hueOff val="0"/>
              <a:satOff val="0"/>
              <a:lumOff val="0"/>
              <a:alphaOff val="-4000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ca-ES" noProof="0" dirty="0">
              <a:solidFill>
                <a:srgbClr val="003A6E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450 adjudicataris</a:t>
          </a:r>
        </a:p>
      </dgm:t>
    </dgm:pt>
    <dgm:pt modelId="{93EEBBAA-ABEA-4C73-BB81-D09688A047A7}" type="parTrans" cxnId="{139C64A0-A311-4785-96BB-0861FFFD0BFE}">
      <dgm:prSet/>
      <dgm:spPr/>
      <dgm:t>
        <a:bodyPr/>
        <a:lstStyle/>
        <a:p>
          <a:endParaRPr lang="ca-ES" noProof="0" dirty="0"/>
        </a:p>
      </dgm:t>
    </dgm:pt>
    <dgm:pt modelId="{FFD5B41C-7510-46B2-8664-DACC2F7A6BF3}" type="sibTrans" cxnId="{139C64A0-A311-4785-96BB-0861FFFD0BFE}">
      <dgm:prSet/>
      <dgm:spPr/>
      <dgm:t>
        <a:bodyPr/>
        <a:lstStyle/>
        <a:p>
          <a:endParaRPr lang="ca-ES" noProof="0" dirty="0"/>
        </a:p>
      </dgm:t>
    </dgm:pt>
    <dgm:pt modelId="{DA635FD9-667C-451B-A14A-A6133C5834AE}">
      <dgm:prSet phldrT="[Texto]"/>
      <dgm:spPr>
        <a:xfrm rot="5400000">
          <a:off x="-182296" y="2211858"/>
          <a:ext cx="1215309" cy="850716"/>
        </a:xfrm>
        <a:prstGeom prst="chevron">
          <a:avLst/>
        </a:prstGeom>
        <a:solidFill>
          <a:srgbClr val="0365C0">
            <a:alpha val="90000"/>
            <a:hueOff val="0"/>
            <a:satOff val="0"/>
            <a:lumOff val="0"/>
            <a:alphaOff val="-40000"/>
          </a:srgbClr>
        </a:solidFill>
        <a:ln w="25400" cap="flat" cmpd="sng" algn="ctr">
          <a:solidFill>
            <a:srgbClr val="0365C0">
              <a:alpha val="90000"/>
              <a:hueOff val="0"/>
              <a:satOff val="0"/>
              <a:lumOff val="0"/>
              <a:alphaOff val="-4000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ca-ES" noProof="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■</a:t>
          </a:r>
          <a:endParaRPr lang="ca-ES" noProof="0" dirty="0">
            <a:solidFill>
              <a:srgbClr val="FFFFFF"/>
            </a:solidFill>
            <a:latin typeface="Arial"/>
            <a:ea typeface="+mn-ea"/>
            <a:cs typeface="Arial"/>
          </a:endParaRPr>
        </a:p>
      </dgm:t>
    </dgm:pt>
    <dgm:pt modelId="{39EDF5F3-C583-4F6E-BF30-FC7C4B258334}" type="sibTrans" cxnId="{A2E9F1C6-2EDE-43F1-B929-785428379CBC}">
      <dgm:prSet/>
      <dgm:spPr/>
      <dgm:t>
        <a:bodyPr/>
        <a:lstStyle/>
        <a:p>
          <a:endParaRPr lang="ca-ES" noProof="0" dirty="0"/>
        </a:p>
      </dgm:t>
    </dgm:pt>
    <dgm:pt modelId="{74840547-65E4-4ECE-87AF-EC7024C73057}" type="parTrans" cxnId="{A2E9F1C6-2EDE-43F1-B929-785428379CBC}">
      <dgm:prSet/>
      <dgm:spPr/>
      <dgm:t>
        <a:bodyPr/>
        <a:lstStyle/>
        <a:p>
          <a:endParaRPr lang="ca-ES" noProof="0" dirty="0"/>
        </a:p>
      </dgm:t>
    </dgm:pt>
    <dgm:pt modelId="{B5A7F1BD-4E47-4F09-8E9F-1F43A374A8DA}">
      <dgm:prSet phldrT="[Texto]"/>
      <dgm:spPr>
        <a:xfrm rot="5400000">
          <a:off x="2330993" y="-465405"/>
          <a:ext cx="789951" cy="3750504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365C0">
              <a:alpha val="90000"/>
              <a:hueOff val="0"/>
              <a:satOff val="0"/>
              <a:lumOff val="0"/>
              <a:alphaOff val="-2000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ca-ES" noProof="0" dirty="0">
              <a:solidFill>
                <a:srgbClr val="003A6E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30 AM vigents o en preparació</a:t>
          </a:r>
        </a:p>
      </dgm:t>
    </dgm:pt>
    <dgm:pt modelId="{D003D868-CC8A-4A89-950C-644031CF195F}" type="sibTrans" cxnId="{0F9BF519-2608-42B9-B6FC-09B42B005241}">
      <dgm:prSet/>
      <dgm:spPr/>
      <dgm:t>
        <a:bodyPr/>
        <a:lstStyle/>
        <a:p>
          <a:endParaRPr lang="ca-ES" noProof="0" dirty="0"/>
        </a:p>
      </dgm:t>
    </dgm:pt>
    <dgm:pt modelId="{D34221EC-D213-4B73-BA98-DDA1D49DC5E0}" type="parTrans" cxnId="{0F9BF519-2608-42B9-B6FC-09B42B005241}">
      <dgm:prSet/>
      <dgm:spPr/>
      <dgm:t>
        <a:bodyPr/>
        <a:lstStyle/>
        <a:p>
          <a:endParaRPr lang="ca-ES" noProof="0" dirty="0"/>
        </a:p>
      </dgm:t>
    </dgm:pt>
    <dgm:pt modelId="{42A07025-DF66-46A8-8FE4-2D07A14B3513}">
      <dgm:prSet phldrT="[Texto]"/>
      <dgm:spPr>
        <a:xfrm rot="5400000">
          <a:off x="-182296" y="1197167"/>
          <a:ext cx="1215309" cy="850716"/>
        </a:xfrm>
        <a:prstGeom prst="chevron">
          <a:avLst/>
        </a:prstGeom>
        <a:solidFill>
          <a:srgbClr val="0365C0">
            <a:alpha val="90000"/>
            <a:hueOff val="0"/>
            <a:satOff val="0"/>
            <a:lumOff val="0"/>
            <a:alphaOff val="-20000"/>
          </a:srgbClr>
        </a:solidFill>
        <a:ln w="25400" cap="flat" cmpd="sng" algn="ctr">
          <a:solidFill>
            <a:srgbClr val="0365C0">
              <a:alpha val="90000"/>
              <a:hueOff val="0"/>
              <a:satOff val="0"/>
              <a:lumOff val="0"/>
              <a:alphaOff val="-2000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ca-ES" noProof="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■</a:t>
          </a:r>
          <a:endParaRPr lang="ca-ES" noProof="0" dirty="0">
            <a:solidFill>
              <a:srgbClr val="FFFFFF"/>
            </a:solidFill>
            <a:latin typeface="Arial"/>
            <a:ea typeface="+mn-ea"/>
            <a:cs typeface="Arial"/>
          </a:endParaRPr>
        </a:p>
      </dgm:t>
    </dgm:pt>
    <dgm:pt modelId="{055F4762-9968-4396-AE3D-17DA63FCC489}" type="sibTrans" cxnId="{E21D9319-AD4B-4D54-B864-EF3A01E9BFE8}">
      <dgm:prSet/>
      <dgm:spPr/>
      <dgm:t>
        <a:bodyPr/>
        <a:lstStyle/>
        <a:p>
          <a:endParaRPr lang="ca-ES" noProof="0" dirty="0"/>
        </a:p>
      </dgm:t>
    </dgm:pt>
    <dgm:pt modelId="{2DB04654-FEAA-4A59-8492-D9ED3647F159}" type="parTrans" cxnId="{E21D9319-AD4B-4D54-B864-EF3A01E9BFE8}">
      <dgm:prSet/>
      <dgm:spPr/>
      <dgm:t>
        <a:bodyPr/>
        <a:lstStyle/>
        <a:p>
          <a:endParaRPr lang="ca-ES" noProof="0" dirty="0"/>
        </a:p>
      </dgm:t>
    </dgm:pt>
    <dgm:pt modelId="{DD9940F5-B777-49E9-989A-F6117E7E96E5}">
      <dgm:prSet phldrT="[Texto]" custT="1"/>
      <dgm:spPr>
        <a:xfrm rot="5400000">
          <a:off x="2330993" y="-1480097"/>
          <a:ext cx="789951" cy="3750504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365C0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ca-ES" sz="3200" noProof="0" dirty="0">
              <a:solidFill>
                <a:srgbClr val="003A6E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23 serveis</a:t>
          </a:r>
        </a:p>
      </dgm:t>
    </dgm:pt>
    <dgm:pt modelId="{43066363-823D-4529-BEDC-8D799BF5BCB5}" type="sibTrans" cxnId="{143E7FEB-C3F2-41FF-9347-157A35D9988C}">
      <dgm:prSet/>
      <dgm:spPr/>
      <dgm:t>
        <a:bodyPr/>
        <a:lstStyle/>
        <a:p>
          <a:endParaRPr lang="ca-ES" noProof="0" dirty="0"/>
        </a:p>
      </dgm:t>
    </dgm:pt>
    <dgm:pt modelId="{F0B870C1-2CC3-47E1-AE78-995BDD4AB8A8}" type="parTrans" cxnId="{143E7FEB-C3F2-41FF-9347-157A35D9988C}">
      <dgm:prSet/>
      <dgm:spPr/>
      <dgm:t>
        <a:bodyPr/>
        <a:lstStyle/>
        <a:p>
          <a:endParaRPr lang="ca-ES" noProof="0" dirty="0"/>
        </a:p>
      </dgm:t>
    </dgm:pt>
    <dgm:pt modelId="{67022789-54AF-46F6-BF69-130C707F01F7}" type="pres">
      <dgm:prSet presAssocID="{981A1D99-3875-4916-B4A7-2B4A093522B6}" presName="linearFlow" presStyleCnt="0">
        <dgm:presLayoutVars>
          <dgm:dir/>
          <dgm:animLvl val="lvl"/>
          <dgm:resizeHandles val="exact"/>
        </dgm:presLayoutVars>
      </dgm:prSet>
      <dgm:spPr/>
    </dgm:pt>
    <dgm:pt modelId="{C79917E1-CF05-4DC7-A768-FA46365AFD0D}" type="pres">
      <dgm:prSet presAssocID="{D8F75FB9-0D9C-494E-9735-5718C82EA136}" presName="composite" presStyleCnt="0"/>
      <dgm:spPr/>
    </dgm:pt>
    <dgm:pt modelId="{134FB6EF-5F23-4B5A-9557-4EE239D3A19C}" type="pres">
      <dgm:prSet presAssocID="{D8F75FB9-0D9C-494E-9735-5718C82EA136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817ACE0B-9EC9-4613-8498-EBBCDECDF8EE}" type="pres">
      <dgm:prSet presAssocID="{D8F75FB9-0D9C-494E-9735-5718C82EA136}" presName="descendantText" presStyleLbl="alignAcc1" presStyleIdx="0" presStyleCnt="3">
        <dgm:presLayoutVars>
          <dgm:bulletEnabled val="1"/>
        </dgm:presLayoutVars>
      </dgm:prSet>
      <dgm:spPr/>
    </dgm:pt>
    <dgm:pt modelId="{F7627316-7BA1-4864-9851-C01EC14C3550}" type="pres">
      <dgm:prSet presAssocID="{2B83AFAB-86EE-41D5-996A-236A6370FC23}" presName="sp" presStyleCnt="0"/>
      <dgm:spPr/>
    </dgm:pt>
    <dgm:pt modelId="{13491EF5-CE17-4C16-B72F-E88FFA483EAF}" type="pres">
      <dgm:prSet presAssocID="{42A07025-DF66-46A8-8FE4-2D07A14B3513}" presName="composite" presStyleCnt="0"/>
      <dgm:spPr/>
    </dgm:pt>
    <dgm:pt modelId="{BE80DA2A-8C77-4424-BED9-DE2D16C61F94}" type="pres">
      <dgm:prSet presAssocID="{42A07025-DF66-46A8-8FE4-2D07A14B3513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38E25357-E6D4-40D9-B3AC-1BD716C40E9D}" type="pres">
      <dgm:prSet presAssocID="{42A07025-DF66-46A8-8FE4-2D07A14B3513}" presName="descendantText" presStyleLbl="alignAcc1" presStyleIdx="1" presStyleCnt="3">
        <dgm:presLayoutVars>
          <dgm:bulletEnabled val="1"/>
        </dgm:presLayoutVars>
      </dgm:prSet>
      <dgm:spPr/>
    </dgm:pt>
    <dgm:pt modelId="{19C87B2A-DBD1-489D-958B-6D1CCC72BFC9}" type="pres">
      <dgm:prSet presAssocID="{055F4762-9968-4396-AE3D-17DA63FCC489}" presName="sp" presStyleCnt="0"/>
      <dgm:spPr/>
    </dgm:pt>
    <dgm:pt modelId="{5F962AE9-D682-4AEB-AA52-C188D01D8141}" type="pres">
      <dgm:prSet presAssocID="{DA635FD9-667C-451B-A14A-A6133C5834AE}" presName="composite" presStyleCnt="0"/>
      <dgm:spPr/>
    </dgm:pt>
    <dgm:pt modelId="{C485FA77-AC1F-4400-88B1-FB887F1A4584}" type="pres">
      <dgm:prSet presAssocID="{DA635FD9-667C-451B-A14A-A6133C5834AE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87EC261-9283-41D8-930B-CA4803BCC64F}" type="pres">
      <dgm:prSet presAssocID="{DA635FD9-667C-451B-A14A-A6133C5834AE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E21D9319-AD4B-4D54-B864-EF3A01E9BFE8}" srcId="{981A1D99-3875-4916-B4A7-2B4A093522B6}" destId="{42A07025-DF66-46A8-8FE4-2D07A14B3513}" srcOrd="1" destOrd="0" parTransId="{2DB04654-FEAA-4A59-8492-D9ED3647F159}" sibTransId="{055F4762-9968-4396-AE3D-17DA63FCC489}"/>
    <dgm:cxn modelId="{0F9BF519-2608-42B9-B6FC-09B42B005241}" srcId="{42A07025-DF66-46A8-8FE4-2D07A14B3513}" destId="{B5A7F1BD-4E47-4F09-8E9F-1F43A374A8DA}" srcOrd="0" destOrd="0" parTransId="{D34221EC-D213-4B73-BA98-DDA1D49DC5E0}" sibTransId="{D003D868-CC8A-4A89-950C-644031CF195F}"/>
    <dgm:cxn modelId="{57FE773B-D98F-4FEE-8F85-F087830467BC}" type="presOf" srcId="{981A1D99-3875-4916-B4A7-2B4A093522B6}" destId="{67022789-54AF-46F6-BF69-130C707F01F7}" srcOrd="0" destOrd="0" presId="urn:microsoft.com/office/officeart/2005/8/layout/chevron2"/>
    <dgm:cxn modelId="{7ECF624B-8B94-463D-A8FC-CEFA52B7FBD6}" type="presOf" srcId="{42A07025-DF66-46A8-8FE4-2D07A14B3513}" destId="{BE80DA2A-8C77-4424-BED9-DE2D16C61F94}" srcOrd="0" destOrd="0" presId="urn:microsoft.com/office/officeart/2005/8/layout/chevron2"/>
    <dgm:cxn modelId="{50149486-E9CB-44AD-A55B-610B1C6AF268}" srcId="{981A1D99-3875-4916-B4A7-2B4A093522B6}" destId="{D8F75FB9-0D9C-494E-9735-5718C82EA136}" srcOrd="0" destOrd="0" parTransId="{9B51F9C1-85F6-43D2-B3A8-6230A967DE93}" sibTransId="{2B83AFAB-86EE-41D5-996A-236A6370FC23}"/>
    <dgm:cxn modelId="{139C64A0-A311-4785-96BB-0861FFFD0BFE}" srcId="{DA635FD9-667C-451B-A14A-A6133C5834AE}" destId="{237F6276-2C51-415E-A34A-FFC7D8937E64}" srcOrd="0" destOrd="0" parTransId="{93EEBBAA-ABEA-4C73-BB81-D09688A047A7}" sibTransId="{FFD5B41C-7510-46B2-8664-DACC2F7A6BF3}"/>
    <dgm:cxn modelId="{7C1D52AA-0003-488B-8E43-DDE366FD2F4A}" type="presOf" srcId="{B5A7F1BD-4E47-4F09-8E9F-1F43A374A8DA}" destId="{38E25357-E6D4-40D9-B3AC-1BD716C40E9D}" srcOrd="0" destOrd="0" presId="urn:microsoft.com/office/officeart/2005/8/layout/chevron2"/>
    <dgm:cxn modelId="{A2E9F1C6-2EDE-43F1-B929-785428379CBC}" srcId="{981A1D99-3875-4916-B4A7-2B4A093522B6}" destId="{DA635FD9-667C-451B-A14A-A6133C5834AE}" srcOrd="2" destOrd="0" parTransId="{74840547-65E4-4ECE-87AF-EC7024C73057}" sibTransId="{39EDF5F3-C583-4F6E-BF30-FC7C4B258334}"/>
    <dgm:cxn modelId="{7435E8CD-21C5-471B-B59E-650AD6FA011D}" type="presOf" srcId="{D8F75FB9-0D9C-494E-9735-5718C82EA136}" destId="{134FB6EF-5F23-4B5A-9557-4EE239D3A19C}" srcOrd="0" destOrd="0" presId="urn:microsoft.com/office/officeart/2005/8/layout/chevron2"/>
    <dgm:cxn modelId="{143E7FEB-C3F2-41FF-9347-157A35D9988C}" srcId="{D8F75FB9-0D9C-494E-9735-5718C82EA136}" destId="{DD9940F5-B777-49E9-989A-F6117E7E96E5}" srcOrd="0" destOrd="0" parTransId="{F0B870C1-2CC3-47E1-AE78-995BDD4AB8A8}" sibTransId="{43066363-823D-4529-BEDC-8D799BF5BCB5}"/>
    <dgm:cxn modelId="{E801DDF5-516A-4C0E-A6A8-D19127FF197A}" type="presOf" srcId="{237F6276-2C51-415E-A34A-FFC7D8937E64}" destId="{987EC261-9283-41D8-930B-CA4803BCC64F}" srcOrd="0" destOrd="0" presId="urn:microsoft.com/office/officeart/2005/8/layout/chevron2"/>
    <dgm:cxn modelId="{8D00BAF6-09B3-4856-B2B8-312775121279}" type="presOf" srcId="{DA635FD9-667C-451B-A14A-A6133C5834AE}" destId="{C485FA77-AC1F-4400-88B1-FB887F1A4584}" srcOrd="0" destOrd="0" presId="urn:microsoft.com/office/officeart/2005/8/layout/chevron2"/>
    <dgm:cxn modelId="{3F19F1FB-C469-4C6B-9ECB-6E8B5E80DB3F}" type="presOf" srcId="{DD9940F5-B777-49E9-989A-F6117E7E96E5}" destId="{817ACE0B-9EC9-4613-8498-EBBCDECDF8EE}" srcOrd="0" destOrd="0" presId="urn:microsoft.com/office/officeart/2005/8/layout/chevron2"/>
    <dgm:cxn modelId="{420C2F6F-DF49-4872-A9AA-E2660FFF3974}" type="presParOf" srcId="{67022789-54AF-46F6-BF69-130C707F01F7}" destId="{C79917E1-CF05-4DC7-A768-FA46365AFD0D}" srcOrd="0" destOrd="0" presId="urn:microsoft.com/office/officeart/2005/8/layout/chevron2"/>
    <dgm:cxn modelId="{BA2884A6-3B9A-4B5F-B434-B1F6ABF462A8}" type="presParOf" srcId="{C79917E1-CF05-4DC7-A768-FA46365AFD0D}" destId="{134FB6EF-5F23-4B5A-9557-4EE239D3A19C}" srcOrd="0" destOrd="0" presId="urn:microsoft.com/office/officeart/2005/8/layout/chevron2"/>
    <dgm:cxn modelId="{C3C72E6D-1018-4B5A-AE00-6B1524275F87}" type="presParOf" srcId="{C79917E1-CF05-4DC7-A768-FA46365AFD0D}" destId="{817ACE0B-9EC9-4613-8498-EBBCDECDF8EE}" srcOrd="1" destOrd="0" presId="urn:microsoft.com/office/officeart/2005/8/layout/chevron2"/>
    <dgm:cxn modelId="{BE3FC071-A3B1-4BB1-A1F3-CCFE7015AA97}" type="presParOf" srcId="{67022789-54AF-46F6-BF69-130C707F01F7}" destId="{F7627316-7BA1-4864-9851-C01EC14C3550}" srcOrd="1" destOrd="0" presId="urn:microsoft.com/office/officeart/2005/8/layout/chevron2"/>
    <dgm:cxn modelId="{8414BE5C-6654-4314-92ED-8607F6862375}" type="presParOf" srcId="{67022789-54AF-46F6-BF69-130C707F01F7}" destId="{13491EF5-CE17-4C16-B72F-E88FFA483EAF}" srcOrd="2" destOrd="0" presId="urn:microsoft.com/office/officeart/2005/8/layout/chevron2"/>
    <dgm:cxn modelId="{2041A392-2389-4E2F-AFA1-025685488730}" type="presParOf" srcId="{13491EF5-CE17-4C16-B72F-E88FFA483EAF}" destId="{BE80DA2A-8C77-4424-BED9-DE2D16C61F94}" srcOrd="0" destOrd="0" presId="urn:microsoft.com/office/officeart/2005/8/layout/chevron2"/>
    <dgm:cxn modelId="{B228B718-11D6-4CD1-84DA-8CDCCB3E136F}" type="presParOf" srcId="{13491EF5-CE17-4C16-B72F-E88FFA483EAF}" destId="{38E25357-E6D4-40D9-B3AC-1BD716C40E9D}" srcOrd="1" destOrd="0" presId="urn:microsoft.com/office/officeart/2005/8/layout/chevron2"/>
    <dgm:cxn modelId="{9B6E8E87-F107-4014-AC80-E31B6AA4A801}" type="presParOf" srcId="{67022789-54AF-46F6-BF69-130C707F01F7}" destId="{19C87B2A-DBD1-489D-958B-6D1CCC72BFC9}" srcOrd="3" destOrd="0" presId="urn:microsoft.com/office/officeart/2005/8/layout/chevron2"/>
    <dgm:cxn modelId="{C708884D-D071-4383-A4A9-E86F2A9FDB19}" type="presParOf" srcId="{67022789-54AF-46F6-BF69-130C707F01F7}" destId="{5F962AE9-D682-4AEB-AA52-C188D01D8141}" srcOrd="4" destOrd="0" presId="urn:microsoft.com/office/officeart/2005/8/layout/chevron2"/>
    <dgm:cxn modelId="{A3F72045-E80B-4C62-8EB5-9FFCCC3F4735}" type="presParOf" srcId="{5F962AE9-D682-4AEB-AA52-C188D01D8141}" destId="{C485FA77-AC1F-4400-88B1-FB887F1A4584}" srcOrd="0" destOrd="0" presId="urn:microsoft.com/office/officeart/2005/8/layout/chevron2"/>
    <dgm:cxn modelId="{C8EAB21F-D5CA-4326-92E2-AC650B12E388}" type="presParOf" srcId="{5F962AE9-D682-4AEB-AA52-C188D01D8141}" destId="{987EC261-9283-41D8-930B-CA4803BCC64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1A1D99-3875-4916-B4A7-2B4A093522B6}" type="doc">
      <dgm:prSet loTypeId="urn:microsoft.com/office/officeart/2005/8/layout/chevron2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D8F75FB9-0D9C-494E-9735-5718C82EA136}">
      <dgm:prSet phldrT="[Texto]"/>
      <dgm:spPr>
        <a:xfrm rot="5400000">
          <a:off x="-182296" y="182475"/>
          <a:ext cx="1215309" cy="850716"/>
        </a:xfrm>
        <a:prstGeom prst="chevron">
          <a:avLst/>
        </a:prstGeom>
        <a:solidFill>
          <a:srgbClr val="0365C0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365C0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ca-ES" noProof="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■</a:t>
          </a:r>
          <a:endParaRPr lang="ca-ES" noProof="0" dirty="0">
            <a:solidFill>
              <a:srgbClr val="FFFFFF"/>
            </a:solidFill>
            <a:latin typeface="Arial"/>
            <a:ea typeface="+mn-ea"/>
            <a:cs typeface="Arial"/>
          </a:endParaRPr>
        </a:p>
      </dgm:t>
    </dgm:pt>
    <dgm:pt modelId="{9B51F9C1-85F6-43D2-B3A8-6230A967DE93}" type="parTrans" cxnId="{50149486-E9CB-44AD-A55B-610B1C6AF268}">
      <dgm:prSet/>
      <dgm:spPr/>
      <dgm:t>
        <a:bodyPr/>
        <a:lstStyle/>
        <a:p>
          <a:endParaRPr lang="ca-ES" noProof="0" dirty="0"/>
        </a:p>
      </dgm:t>
    </dgm:pt>
    <dgm:pt modelId="{2B83AFAB-86EE-41D5-996A-236A6370FC23}" type="sibTrans" cxnId="{50149486-E9CB-44AD-A55B-610B1C6AF268}">
      <dgm:prSet/>
      <dgm:spPr/>
      <dgm:t>
        <a:bodyPr/>
        <a:lstStyle/>
        <a:p>
          <a:endParaRPr lang="ca-ES" noProof="0" dirty="0"/>
        </a:p>
      </dgm:t>
    </dgm:pt>
    <dgm:pt modelId="{237F6276-2C51-415E-A34A-FFC7D8937E64}">
      <dgm:prSet phldrT="[Texto]"/>
      <dgm:spPr>
        <a:xfrm rot="5400000">
          <a:off x="2330993" y="549285"/>
          <a:ext cx="789951" cy="3750504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365C0">
              <a:alpha val="90000"/>
              <a:hueOff val="0"/>
              <a:satOff val="0"/>
              <a:lumOff val="0"/>
              <a:alphaOff val="-4000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ca-ES" noProof="0" dirty="0">
              <a:solidFill>
                <a:srgbClr val="003A6E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450 adjudicataris</a:t>
          </a:r>
        </a:p>
      </dgm:t>
    </dgm:pt>
    <dgm:pt modelId="{93EEBBAA-ABEA-4C73-BB81-D09688A047A7}" type="parTrans" cxnId="{139C64A0-A311-4785-96BB-0861FFFD0BFE}">
      <dgm:prSet/>
      <dgm:spPr/>
      <dgm:t>
        <a:bodyPr/>
        <a:lstStyle/>
        <a:p>
          <a:endParaRPr lang="ca-ES" noProof="0" dirty="0"/>
        </a:p>
      </dgm:t>
    </dgm:pt>
    <dgm:pt modelId="{FFD5B41C-7510-46B2-8664-DACC2F7A6BF3}" type="sibTrans" cxnId="{139C64A0-A311-4785-96BB-0861FFFD0BFE}">
      <dgm:prSet/>
      <dgm:spPr/>
      <dgm:t>
        <a:bodyPr/>
        <a:lstStyle/>
        <a:p>
          <a:endParaRPr lang="ca-ES" noProof="0" dirty="0"/>
        </a:p>
      </dgm:t>
    </dgm:pt>
    <dgm:pt modelId="{DA635FD9-667C-451B-A14A-A6133C5834AE}">
      <dgm:prSet phldrT="[Texto]"/>
      <dgm:spPr>
        <a:xfrm rot="5400000">
          <a:off x="-182296" y="2211858"/>
          <a:ext cx="1215309" cy="850716"/>
        </a:xfrm>
        <a:prstGeom prst="chevron">
          <a:avLst/>
        </a:prstGeom>
        <a:solidFill>
          <a:srgbClr val="0365C0">
            <a:alpha val="90000"/>
            <a:hueOff val="0"/>
            <a:satOff val="0"/>
            <a:lumOff val="0"/>
            <a:alphaOff val="-40000"/>
          </a:srgbClr>
        </a:solidFill>
        <a:ln w="25400" cap="flat" cmpd="sng" algn="ctr">
          <a:solidFill>
            <a:srgbClr val="0365C0">
              <a:alpha val="90000"/>
              <a:hueOff val="0"/>
              <a:satOff val="0"/>
              <a:lumOff val="0"/>
              <a:alphaOff val="-4000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ca-ES" noProof="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■</a:t>
          </a:r>
          <a:endParaRPr lang="ca-ES" noProof="0" dirty="0">
            <a:solidFill>
              <a:srgbClr val="FFFFFF"/>
            </a:solidFill>
            <a:latin typeface="Arial"/>
            <a:ea typeface="+mn-ea"/>
            <a:cs typeface="Arial"/>
          </a:endParaRPr>
        </a:p>
      </dgm:t>
    </dgm:pt>
    <dgm:pt modelId="{39EDF5F3-C583-4F6E-BF30-FC7C4B258334}" type="sibTrans" cxnId="{A2E9F1C6-2EDE-43F1-B929-785428379CBC}">
      <dgm:prSet/>
      <dgm:spPr/>
      <dgm:t>
        <a:bodyPr/>
        <a:lstStyle/>
        <a:p>
          <a:endParaRPr lang="ca-ES" noProof="0" dirty="0"/>
        </a:p>
      </dgm:t>
    </dgm:pt>
    <dgm:pt modelId="{74840547-65E4-4ECE-87AF-EC7024C73057}" type="parTrans" cxnId="{A2E9F1C6-2EDE-43F1-B929-785428379CBC}">
      <dgm:prSet/>
      <dgm:spPr/>
      <dgm:t>
        <a:bodyPr/>
        <a:lstStyle/>
        <a:p>
          <a:endParaRPr lang="ca-ES" noProof="0" dirty="0"/>
        </a:p>
      </dgm:t>
    </dgm:pt>
    <dgm:pt modelId="{B5A7F1BD-4E47-4F09-8E9F-1F43A374A8DA}">
      <dgm:prSet phldrT="[Texto]"/>
      <dgm:spPr>
        <a:xfrm rot="5400000">
          <a:off x="2330993" y="-465405"/>
          <a:ext cx="789951" cy="3750504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365C0">
              <a:alpha val="90000"/>
              <a:hueOff val="0"/>
              <a:satOff val="0"/>
              <a:lumOff val="0"/>
              <a:alphaOff val="-2000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ca-ES" noProof="0" dirty="0">
              <a:solidFill>
                <a:srgbClr val="003A6E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30 AM vigents o en preparació</a:t>
          </a:r>
        </a:p>
      </dgm:t>
    </dgm:pt>
    <dgm:pt modelId="{D003D868-CC8A-4A89-950C-644031CF195F}" type="sibTrans" cxnId="{0F9BF519-2608-42B9-B6FC-09B42B005241}">
      <dgm:prSet/>
      <dgm:spPr/>
      <dgm:t>
        <a:bodyPr/>
        <a:lstStyle/>
        <a:p>
          <a:endParaRPr lang="ca-ES" noProof="0" dirty="0"/>
        </a:p>
      </dgm:t>
    </dgm:pt>
    <dgm:pt modelId="{D34221EC-D213-4B73-BA98-DDA1D49DC5E0}" type="parTrans" cxnId="{0F9BF519-2608-42B9-B6FC-09B42B005241}">
      <dgm:prSet/>
      <dgm:spPr/>
      <dgm:t>
        <a:bodyPr/>
        <a:lstStyle/>
        <a:p>
          <a:endParaRPr lang="ca-ES" noProof="0" dirty="0"/>
        </a:p>
      </dgm:t>
    </dgm:pt>
    <dgm:pt modelId="{42A07025-DF66-46A8-8FE4-2D07A14B3513}">
      <dgm:prSet phldrT="[Texto]"/>
      <dgm:spPr>
        <a:xfrm rot="5400000">
          <a:off x="-182296" y="1197167"/>
          <a:ext cx="1215309" cy="850716"/>
        </a:xfrm>
        <a:prstGeom prst="chevron">
          <a:avLst/>
        </a:prstGeom>
        <a:solidFill>
          <a:srgbClr val="0365C0">
            <a:alpha val="90000"/>
            <a:hueOff val="0"/>
            <a:satOff val="0"/>
            <a:lumOff val="0"/>
            <a:alphaOff val="-20000"/>
          </a:srgbClr>
        </a:solidFill>
        <a:ln w="25400" cap="flat" cmpd="sng" algn="ctr">
          <a:solidFill>
            <a:srgbClr val="0365C0">
              <a:alpha val="90000"/>
              <a:hueOff val="0"/>
              <a:satOff val="0"/>
              <a:lumOff val="0"/>
              <a:alphaOff val="-2000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ca-ES" noProof="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■</a:t>
          </a:r>
          <a:endParaRPr lang="ca-ES" noProof="0" dirty="0">
            <a:solidFill>
              <a:srgbClr val="FFFFFF"/>
            </a:solidFill>
            <a:latin typeface="Arial"/>
            <a:ea typeface="+mn-ea"/>
            <a:cs typeface="Arial"/>
          </a:endParaRPr>
        </a:p>
      </dgm:t>
    </dgm:pt>
    <dgm:pt modelId="{055F4762-9968-4396-AE3D-17DA63FCC489}" type="sibTrans" cxnId="{E21D9319-AD4B-4D54-B864-EF3A01E9BFE8}">
      <dgm:prSet/>
      <dgm:spPr/>
      <dgm:t>
        <a:bodyPr/>
        <a:lstStyle/>
        <a:p>
          <a:endParaRPr lang="ca-ES" noProof="0" dirty="0"/>
        </a:p>
      </dgm:t>
    </dgm:pt>
    <dgm:pt modelId="{2DB04654-FEAA-4A59-8492-D9ED3647F159}" type="parTrans" cxnId="{E21D9319-AD4B-4D54-B864-EF3A01E9BFE8}">
      <dgm:prSet/>
      <dgm:spPr/>
      <dgm:t>
        <a:bodyPr/>
        <a:lstStyle/>
        <a:p>
          <a:endParaRPr lang="ca-ES" noProof="0" dirty="0"/>
        </a:p>
      </dgm:t>
    </dgm:pt>
    <dgm:pt modelId="{DD9940F5-B777-49E9-989A-F6117E7E96E5}">
      <dgm:prSet phldrT="[Texto]" custT="1"/>
      <dgm:spPr>
        <a:xfrm rot="5400000">
          <a:off x="2330993" y="-1480097"/>
          <a:ext cx="789951" cy="3750504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365C0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ca-ES" sz="3200" noProof="0" dirty="0">
              <a:solidFill>
                <a:srgbClr val="003A6E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23 serveis</a:t>
          </a:r>
        </a:p>
      </dgm:t>
    </dgm:pt>
    <dgm:pt modelId="{43066363-823D-4529-BEDC-8D799BF5BCB5}" type="sibTrans" cxnId="{143E7FEB-C3F2-41FF-9347-157A35D9988C}">
      <dgm:prSet/>
      <dgm:spPr/>
      <dgm:t>
        <a:bodyPr/>
        <a:lstStyle/>
        <a:p>
          <a:endParaRPr lang="ca-ES" noProof="0" dirty="0"/>
        </a:p>
      </dgm:t>
    </dgm:pt>
    <dgm:pt modelId="{F0B870C1-2CC3-47E1-AE78-995BDD4AB8A8}" type="parTrans" cxnId="{143E7FEB-C3F2-41FF-9347-157A35D9988C}">
      <dgm:prSet/>
      <dgm:spPr/>
      <dgm:t>
        <a:bodyPr/>
        <a:lstStyle/>
        <a:p>
          <a:endParaRPr lang="ca-ES" noProof="0" dirty="0"/>
        </a:p>
      </dgm:t>
    </dgm:pt>
    <dgm:pt modelId="{67022789-54AF-46F6-BF69-130C707F01F7}" type="pres">
      <dgm:prSet presAssocID="{981A1D99-3875-4916-B4A7-2B4A093522B6}" presName="linearFlow" presStyleCnt="0">
        <dgm:presLayoutVars>
          <dgm:dir/>
          <dgm:animLvl val="lvl"/>
          <dgm:resizeHandles val="exact"/>
        </dgm:presLayoutVars>
      </dgm:prSet>
      <dgm:spPr/>
    </dgm:pt>
    <dgm:pt modelId="{C79917E1-CF05-4DC7-A768-FA46365AFD0D}" type="pres">
      <dgm:prSet presAssocID="{D8F75FB9-0D9C-494E-9735-5718C82EA136}" presName="composite" presStyleCnt="0"/>
      <dgm:spPr/>
    </dgm:pt>
    <dgm:pt modelId="{134FB6EF-5F23-4B5A-9557-4EE239D3A19C}" type="pres">
      <dgm:prSet presAssocID="{D8F75FB9-0D9C-494E-9735-5718C82EA136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817ACE0B-9EC9-4613-8498-EBBCDECDF8EE}" type="pres">
      <dgm:prSet presAssocID="{D8F75FB9-0D9C-494E-9735-5718C82EA136}" presName="descendantText" presStyleLbl="alignAcc1" presStyleIdx="0" presStyleCnt="3">
        <dgm:presLayoutVars>
          <dgm:bulletEnabled val="1"/>
        </dgm:presLayoutVars>
      </dgm:prSet>
      <dgm:spPr/>
    </dgm:pt>
    <dgm:pt modelId="{F7627316-7BA1-4864-9851-C01EC14C3550}" type="pres">
      <dgm:prSet presAssocID="{2B83AFAB-86EE-41D5-996A-236A6370FC23}" presName="sp" presStyleCnt="0"/>
      <dgm:spPr/>
    </dgm:pt>
    <dgm:pt modelId="{13491EF5-CE17-4C16-B72F-E88FFA483EAF}" type="pres">
      <dgm:prSet presAssocID="{42A07025-DF66-46A8-8FE4-2D07A14B3513}" presName="composite" presStyleCnt="0"/>
      <dgm:spPr/>
    </dgm:pt>
    <dgm:pt modelId="{BE80DA2A-8C77-4424-BED9-DE2D16C61F94}" type="pres">
      <dgm:prSet presAssocID="{42A07025-DF66-46A8-8FE4-2D07A14B3513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38E25357-E6D4-40D9-B3AC-1BD716C40E9D}" type="pres">
      <dgm:prSet presAssocID="{42A07025-DF66-46A8-8FE4-2D07A14B3513}" presName="descendantText" presStyleLbl="alignAcc1" presStyleIdx="1" presStyleCnt="3">
        <dgm:presLayoutVars>
          <dgm:bulletEnabled val="1"/>
        </dgm:presLayoutVars>
      </dgm:prSet>
      <dgm:spPr/>
    </dgm:pt>
    <dgm:pt modelId="{19C87B2A-DBD1-489D-958B-6D1CCC72BFC9}" type="pres">
      <dgm:prSet presAssocID="{055F4762-9968-4396-AE3D-17DA63FCC489}" presName="sp" presStyleCnt="0"/>
      <dgm:spPr/>
    </dgm:pt>
    <dgm:pt modelId="{5F962AE9-D682-4AEB-AA52-C188D01D8141}" type="pres">
      <dgm:prSet presAssocID="{DA635FD9-667C-451B-A14A-A6133C5834AE}" presName="composite" presStyleCnt="0"/>
      <dgm:spPr/>
    </dgm:pt>
    <dgm:pt modelId="{C485FA77-AC1F-4400-88B1-FB887F1A4584}" type="pres">
      <dgm:prSet presAssocID="{DA635FD9-667C-451B-A14A-A6133C5834AE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87EC261-9283-41D8-930B-CA4803BCC64F}" type="pres">
      <dgm:prSet presAssocID="{DA635FD9-667C-451B-A14A-A6133C5834AE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E21D9319-AD4B-4D54-B864-EF3A01E9BFE8}" srcId="{981A1D99-3875-4916-B4A7-2B4A093522B6}" destId="{42A07025-DF66-46A8-8FE4-2D07A14B3513}" srcOrd="1" destOrd="0" parTransId="{2DB04654-FEAA-4A59-8492-D9ED3647F159}" sibTransId="{055F4762-9968-4396-AE3D-17DA63FCC489}"/>
    <dgm:cxn modelId="{0F9BF519-2608-42B9-B6FC-09B42B005241}" srcId="{42A07025-DF66-46A8-8FE4-2D07A14B3513}" destId="{B5A7F1BD-4E47-4F09-8E9F-1F43A374A8DA}" srcOrd="0" destOrd="0" parTransId="{D34221EC-D213-4B73-BA98-DDA1D49DC5E0}" sibTransId="{D003D868-CC8A-4A89-950C-644031CF195F}"/>
    <dgm:cxn modelId="{57FE773B-D98F-4FEE-8F85-F087830467BC}" type="presOf" srcId="{981A1D99-3875-4916-B4A7-2B4A093522B6}" destId="{67022789-54AF-46F6-BF69-130C707F01F7}" srcOrd="0" destOrd="0" presId="urn:microsoft.com/office/officeart/2005/8/layout/chevron2"/>
    <dgm:cxn modelId="{7ECF624B-8B94-463D-A8FC-CEFA52B7FBD6}" type="presOf" srcId="{42A07025-DF66-46A8-8FE4-2D07A14B3513}" destId="{BE80DA2A-8C77-4424-BED9-DE2D16C61F94}" srcOrd="0" destOrd="0" presId="urn:microsoft.com/office/officeart/2005/8/layout/chevron2"/>
    <dgm:cxn modelId="{50149486-E9CB-44AD-A55B-610B1C6AF268}" srcId="{981A1D99-3875-4916-B4A7-2B4A093522B6}" destId="{D8F75FB9-0D9C-494E-9735-5718C82EA136}" srcOrd="0" destOrd="0" parTransId="{9B51F9C1-85F6-43D2-B3A8-6230A967DE93}" sibTransId="{2B83AFAB-86EE-41D5-996A-236A6370FC23}"/>
    <dgm:cxn modelId="{139C64A0-A311-4785-96BB-0861FFFD0BFE}" srcId="{DA635FD9-667C-451B-A14A-A6133C5834AE}" destId="{237F6276-2C51-415E-A34A-FFC7D8937E64}" srcOrd="0" destOrd="0" parTransId="{93EEBBAA-ABEA-4C73-BB81-D09688A047A7}" sibTransId="{FFD5B41C-7510-46B2-8664-DACC2F7A6BF3}"/>
    <dgm:cxn modelId="{7C1D52AA-0003-488B-8E43-DDE366FD2F4A}" type="presOf" srcId="{B5A7F1BD-4E47-4F09-8E9F-1F43A374A8DA}" destId="{38E25357-E6D4-40D9-B3AC-1BD716C40E9D}" srcOrd="0" destOrd="0" presId="urn:microsoft.com/office/officeart/2005/8/layout/chevron2"/>
    <dgm:cxn modelId="{A2E9F1C6-2EDE-43F1-B929-785428379CBC}" srcId="{981A1D99-3875-4916-B4A7-2B4A093522B6}" destId="{DA635FD9-667C-451B-A14A-A6133C5834AE}" srcOrd="2" destOrd="0" parTransId="{74840547-65E4-4ECE-87AF-EC7024C73057}" sibTransId="{39EDF5F3-C583-4F6E-BF30-FC7C4B258334}"/>
    <dgm:cxn modelId="{7435E8CD-21C5-471B-B59E-650AD6FA011D}" type="presOf" srcId="{D8F75FB9-0D9C-494E-9735-5718C82EA136}" destId="{134FB6EF-5F23-4B5A-9557-4EE239D3A19C}" srcOrd="0" destOrd="0" presId="urn:microsoft.com/office/officeart/2005/8/layout/chevron2"/>
    <dgm:cxn modelId="{143E7FEB-C3F2-41FF-9347-157A35D9988C}" srcId="{D8F75FB9-0D9C-494E-9735-5718C82EA136}" destId="{DD9940F5-B777-49E9-989A-F6117E7E96E5}" srcOrd="0" destOrd="0" parTransId="{F0B870C1-2CC3-47E1-AE78-995BDD4AB8A8}" sibTransId="{43066363-823D-4529-BEDC-8D799BF5BCB5}"/>
    <dgm:cxn modelId="{E801DDF5-516A-4C0E-A6A8-D19127FF197A}" type="presOf" srcId="{237F6276-2C51-415E-A34A-FFC7D8937E64}" destId="{987EC261-9283-41D8-930B-CA4803BCC64F}" srcOrd="0" destOrd="0" presId="urn:microsoft.com/office/officeart/2005/8/layout/chevron2"/>
    <dgm:cxn modelId="{8D00BAF6-09B3-4856-B2B8-312775121279}" type="presOf" srcId="{DA635FD9-667C-451B-A14A-A6133C5834AE}" destId="{C485FA77-AC1F-4400-88B1-FB887F1A4584}" srcOrd="0" destOrd="0" presId="urn:microsoft.com/office/officeart/2005/8/layout/chevron2"/>
    <dgm:cxn modelId="{3F19F1FB-C469-4C6B-9ECB-6E8B5E80DB3F}" type="presOf" srcId="{DD9940F5-B777-49E9-989A-F6117E7E96E5}" destId="{817ACE0B-9EC9-4613-8498-EBBCDECDF8EE}" srcOrd="0" destOrd="0" presId="urn:microsoft.com/office/officeart/2005/8/layout/chevron2"/>
    <dgm:cxn modelId="{420C2F6F-DF49-4872-A9AA-E2660FFF3974}" type="presParOf" srcId="{67022789-54AF-46F6-BF69-130C707F01F7}" destId="{C79917E1-CF05-4DC7-A768-FA46365AFD0D}" srcOrd="0" destOrd="0" presId="urn:microsoft.com/office/officeart/2005/8/layout/chevron2"/>
    <dgm:cxn modelId="{BA2884A6-3B9A-4B5F-B434-B1F6ABF462A8}" type="presParOf" srcId="{C79917E1-CF05-4DC7-A768-FA46365AFD0D}" destId="{134FB6EF-5F23-4B5A-9557-4EE239D3A19C}" srcOrd="0" destOrd="0" presId="urn:microsoft.com/office/officeart/2005/8/layout/chevron2"/>
    <dgm:cxn modelId="{C3C72E6D-1018-4B5A-AE00-6B1524275F87}" type="presParOf" srcId="{C79917E1-CF05-4DC7-A768-FA46365AFD0D}" destId="{817ACE0B-9EC9-4613-8498-EBBCDECDF8EE}" srcOrd="1" destOrd="0" presId="urn:microsoft.com/office/officeart/2005/8/layout/chevron2"/>
    <dgm:cxn modelId="{BE3FC071-A3B1-4BB1-A1F3-CCFE7015AA97}" type="presParOf" srcId="{67022789-54AF-46F6-BF69-130C707F01F7}" destId="{F7627316-7BA1-4864-9851-C01EC14C3550}" srcOrd="1" destOrd="0" presId="urn:microsoft.com/office/officeart/2005/8/layout/chevron2"/>
    <dgm:cxn modelId="{8414BE5C-6654-4314-92ED-8607F6862375}" type="presParOf" srcId="{67022789-54AF-46F6-BF69-130C707F01F7}" destId="{13491EF5-CE17-4C16-B72F-E88FFA483EAF}" srcOrd="2" destOrd="0" presId="urn:microsoft.com/office/officeart/2005/8/layout/chevron2"/>
    <dgm:cxn modelId="{2041A392-2389-4E2F-AFA1-025685488730}" type="presParOf" srcId="{13491EF5-CE17-4C16-B72F-E88FFA483EAF}" destId="{BE80DA2A-8C77-4424-BED9-DE2D16C61F94}" srcOrd="0" destOrd="0" presId="urn:microsoft.com/office/officeart/2005/8/layout/chevron2"/>
    <dgm:cxn modelId="{B228B718-11D6-4CD1-84DA-8CDCCB3E136F}" type="presParOf" srcId="{13491EF5-CE17-4C16-B72F-E88FFA483EAF}" destId="{38E25357-E6D4-40D9-B3AC-1BD716C40E9D}" srcOrd="1" destOrd="0" presId="urn:microsoft.com/office/officeart/2005/8/layout/chevron2"/>
    <dgm:cxn modelId="{9B6E8E87-F107-4014-AC80-E31B6AA4A801}" type="presParOf" srcId="{67022789-54AF-46F6-BF69-130C707F01F7}" destId="{19C87B2A-DBD1-489D-958B-6D1CCC72BFC9}" srcOrd="3" destOrd="0" presId="urn:microsoft.com/office/officeart/2005/8/layout/chevron2"/>
    <dgm:cxn modelId="{C708884D-D071-4383-A4A9-E86F2A9FDB19}" type="presParOf" srcId="{67022789-54AF-46F6-BF69-130C707F01F7}" destId="{5F962AE9-D682-4AEB-AA52-C188D01D8141}" srcOrd="4" destOrd="0" presId="urn:microsoft.com/office/officeart/2005/8/layout/chevron2"/>
    <dgm:cxn modelId="{A3F72045-E80B-4C62-8EB5-9FFCCC3F4735}" type="presParOf" srcId="{5F962AE9-D682-4AEB-AA52-C188D01D8141}" destId="{C485FA77-AC1F-4400-88B1-FB887F1A4584}" srcOrd="0" destOrd="0" presId="urn:microsoft.com/office/officeart/2005/8/layout/chevron2"/>
    <dgm:cxn modelId="{C8EAB21F-D5CA-4326-92E2-AC650B12E388}" type="presParOf" srcId="{5F962AE9-D682-4AEB-AA52-C188D01D8141}" destId="{987EC261-9283-41D8-930B-CA4803BCC64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4EEAB2-42E8-467B-85BD-44AEDEFEAB34}" type="doc">
      <dgm:prSet loTypeId="urn:microsoft.com/office/officeart/2005/8/layout/hList7" loCatId="list" qsTypeId="urn:microsoft.com/office/officeart/2005/8/quickstyle/simple1" qsCatId="simple" csTypeId="urn:microsoft.com/office/officeart/2005/8/colors/accent1_1" csCatId="accent1" phldr="1"/>
      <dgm:spPr/>
    </dgm:pt>
    <dgm:pt modelId="{B6A9A394-852B-4056-A334-A0DBE5E3015D}">
      <dgm:prSet phldrT="[Text]"/>
      <dgm:spPr/>
      <dgm:t>
        <a:bodyPr/>
        <a:lstStyle/>
        <a:p>
          <a:r>
            <a:rPr lang="es-ES" noProof="0" dirty="0"/>
            <a:t>EDIFICACIÓN</a:t>
          </a:r>
        </a:p>
      </dgm:t>
    </dgm:pt>
    <dgm:pt modelId="{B37B57A8-79A8-4927-A798-E8F2CC289431}" type="parTrans" cxnId="{75C55958-D2D3-4DB6-8FEA-838E821CADF3}">
      <dgm:prSet/>
      <dgm:spPr/>
      <dgm:t>
        <a:bodyPr/>
        <a:lstStyle/>
        <a:p>
          <a:endParaRPr lang="ca-ES"/>
        </a:p>
      </dgm:t>
    </dgm:pt>
    <dgm:pt modelId="{E58AC342-C256-47F9-9B29-FC47A63BBF20}" type="sibTrans" cxnId="{75C55958-D2D3-4DB6-8FEA-838E821CADF3}">
      <dgm:prSet/>
      <dgm:spPr/>
      <dgm:t>
        <a:bodyPr/>
        <a:lstStyle/>
        <a:p>
          <a:endParaRPr lang="ca-ES"/>
        </a:p>
      </dgm:t>
    </dgm:pt>
    <dgm:pt modelId="{9BE07939-5503-4E38-B04C-E32421289AD2}">
      <dgm:prSet phldrT="[Text]"/>
      <dgm:spPr/>
      <dgm:t>
        <a:bodyPr/>
        <a:lstStyle/>
        <a:p>
          <a:r>
            <a:rPr lang="es-ES" noProof="0" dirty="0"/>
            <a:t>OBRA CIVIL</a:t>
          </a:r>
        </a:p>
      </dgm:t>
    </dgm:pt>
    <dgm:pt modelId="{092F14DE-3F38-4DE7-B692-D5DEE183D1E4}" type="parTrans" cxnId="{4A1D58F0-9286-4013-A164-5284FC73930E}">
      <dgm:prSet/>
      <dgm:spPr/>
      <dgm:t>
        <a:bodyPr/>
        <a:lstStyle/>
        <a:p>
          <a:endParaRPr lang="ca-ES"/>
        </a:p>
      </dgm:t>
    </dgm:pt>
    <dgm:pt modelId="{0828E76C-611B-4749-91F1-4F482A366B54}" type="sibTrans" cxnId="{4A1D58F0-9286-4013-A164-5284FC73930E}">
      <dgm:prSet/>
      <dgm:spPr/>
      <dgm:t>
        <a:bodyPr/>
        <a:lstStyle/>
        <a:p>
          <a:endParaRPr lang="ca-ES"/>
        </a:p>
      </dgm:t>
    </dgm:pt>
    <dgm:pt modelId="{2665D3B7-A090-41AB-87CD-E05F77FCA66B}">
      <dgm:prSet phldrT="[Text]"/>
      <dgm:spPr/>
      <dgm:t>
        <a:bodyPr/>
        <a:lstStyle/>
        <a:p>
          <a:r>
            <a:rPr lang="es-ES" noProof="0" dirty="0"/>
            <a:t>INSTALACIONES</a:t>
          </a:r>
        </a:p>
      </dgm:t>
    </dgm:pt>
    <dgm:pt modelId="{9F1ACEB7-A4C3-4D09-88B3-D246F9896B5E}" type="parTrans" cxnId="{2F7620AF-A1E6-4CA3-819E-C356C454F8D7}">
      <dgm:prSet/>
      <dgm:spPr/>
      <dgm:t>
        <a:bodyPr/>
        <a:lstStyle/>
        <a:p>
          <a:endParaRPr lang="ca-ES"/>
        </a:p>
      </dgm:t>
    </dgm:pt>
    <dgm:pt modelId="{71FF5CFA-8530-4ECC-9880-01AF15F49ED4}" type="sibTrans" cxnId="{2F7620AF-A1E6-4CA3-819E-C356C454F8D7}">
      <dgm:prSet/>
      <dgm:spPr/>
      <dgm:t>
        <a:bodyPr/>
        <a:lstStyle/>
        <a:p>
          <a:endParaRPr lang="ca-ES"/>
        </a:p>
      </dgm:t>
    </dgm:pt>
    <dgm:pt modelId="{921DBE2B-6CF8-4754-9158-DE4CE6C147D4}">
      <dgm:prSet phldrT="[Text]"/>
      <dgm:spPr/>
      <dgm:t>
        <a:bodyPr/>
        <a:lstStyle/>
        <a:p>
          <a:r>
            <a:rPr lang="es-ES" noProof="0" dirty="0"/>
            <a:t> Obra nueva</a:t>
          </a:r>
        </a:p>
      </dgm:t>
    </dgm:pt>
    <dgm:pt modelId="{7A2601ED-4163-4039-AC98-B3CD6AD9E55B}" type="parTrans" cxnId="{05609CA8-EBE1-45C8-AA9B-52B1BE9BB807}">
      <dgm:prSet/>
      <dgm:spPr/>
      <dgm:t>
        <a:bodyPr/>
        <a:lstStyle/>
        <a:p>
          <a:endParaRPr lang="ca-ES"/>
        </a:p>
      </dgm:t>
    </dgm:pt>
    <dgm:pt modelId="{33F4AE0D-F9F9-448A-9600-562050E3551C}" type="sibTrans" cxnId="{05609CA8-EBE1-45C8-AA9B-52B1BE9BB807}">
      <dgm:prSet/>
      <dgm:spPr/>
      <dgm:t>
        <a:bodyPr/>
        <a:lstStyle/>
        <a:p>
          <a:endParaRPr lang="ca-ES"/>
        </a:p>
      </dgm:t>
    </dgm:pt>
    <dgm:pt modelId="{713C7A23-F5E2-494F-92CF-400A67FF3899}">
      <dgm:prSet phldrT="[Text]"/>
      <dgm:spPr/>
      <dgm:t>
        <a:bodyPr/>
        <a:lstStyle/>
        <a:p>
          <a:r>
            <a:rPr lang="es-ES" noProof="0" dirty="0"/>
            <a:t> Eléctricas</a:t>
          </a:r>
          <a:endParaRPr lang="ca-ES" dirty="0"/>
        </a:p>
      </dgm:t>
    </dgm:pt>
    <dgm:pt modelId="{F06C3162-4E29-46B0-961A-A16AF5DD2D02}" type="parTrans" cxnId="{8C43C8A9-3802-4AEC-9A7B-DF597AFBA087}">
      <dgm:prSet/>
      <dgm:spPr/>
      <dgm:t>
        <a:bodyPr/>
        <a:lstStyle/>
        <a:p>
          <a:endParaRPr lang="ca-ES"/>
        </a:p>
      </dgm:t>
    </dgm:pt>
    <dgm:pt modelId="{956EC9CB-7A05-4767-85D1-BA71373F873B}" type="sibTrans" cxnId="{8C43C8A9-3802-4AEC-9A7B-DF597AFBA087}">
      <dgm:prSet/>
      <dgm:spPr/>
      <dgm:t>
        <a:bodyPr/>
        <a:lstStyle/>
        <a:p>
          <a:endParaRPr lang="ca-ES"/>
        </a:p>
      </dgm:t>
    </dgm:pt>
    <dgm:pt modelId="{211F0206-27DC-454F-9753-19320998D68B}">
      <dgm:prSet/>
      <dgm:spPr/>
      <dgm:t>
        <a:bodyPr/>
        <a:lstStyle/>
        <a:p>
          <a:r>
            <a:rPr lang="es-ES" noProof="0" dirty="0"/>
            <a:t> Viales y zonas verdes</a:t>
          </a:r>
        </a:p>
      </dgm:t>
    </dgm:pt>
    <dgm:pt modelId="{A4809F7F-06D0-4EE6-909E-2D54B2E2F2FF}" type="parTrans" cxnId="{218FF01F-3E49-48D7-AF3D-C1D404DE5A9D}">
      <dgm:prSet/>
      <dgm:spPr/>
      <dgm:t>
        <a:bodyPr/>
        <a:lstStyle/>
        <a:p>
          <a:endParaRPr lang="ca-ES"/>
        </a:p>
      </dgm:t>
    </dgm:pt>
    <dgm:pt modelId="{A57E13C8-014C-47F3-A1D8-A0C5D8A2EDB6}" type="sibTrans" cxnId="{218FF01F-3E49-48D7-AF3D-C1D404DE5A9D}">
      <dgm:prSet/>
      <dgm:spPr/>
      <dgm:t>
        <a:bodyPr/>
        <a:lstStyle/>
        <a:p>
          <a:endParaRPr lang="ca-ES"/>
        </a:p>
      </dgm:t>
    </dgm:pt>
    <dgm:pt modelId="{3267A2E9-7C71-4E1C-8F36-E1D059F13FA4}">
      <dgm:prSet phldrT="[Text]"/>
      <dgm:spPr/>
      <dgm:t>
        <a:bodyPr/>
        <a:lstStyle/>
        <a:p>
          <a:r>
            <a:rPr lang="es-ES" noProof="0" dirty="0"/>
            <a:t> Edificios patrimoniales</a:t>
          </a:r>
        </a:p>
      </dgm:t>
    </dgm:pt>
    <dgm:pt modelId="{5B8CD67A-E6BD-4C88-A3D0-95CB0EEA9766}" type="parTrans" cxnId="{C8DFE9AB-1CE2-48CF-B7E7-3DCDCFACFD58}">
      <dgm:prSet/>
      <dgm:spPr/>
      <dgm:t>
        <a:bodyPr/>
        <a:lstStyle/>
        <a:p>
          <a:endParaRPr lang="ca-ES"/>
        </a:p>
      </dgm:t>
    </dgm:pt>
    <dgm:pt modelId="{1A891211-B717-4945-839C-C67A99F22BD0}" type="sibTrans" cxnId="{C8DFE9AB-1CE2-48CF-B7E7-3DCDCFACFD58}">
      <dgm:prSet/>
      <dgm:spPr/>
      <dgm:t>
        <a:bodyPr/>
        <a:lstStyle/>
        <a:p>
          <a:endParaRPr lang="ca-ES"/>
        </a:p>
      </dgm:t>
    </dgm:pt>
    <dgm:pt modelId="{E8BA00C4-3186-4251-9522-619018B106B3}">
      <dgm:prSet phldrT="[Text]"/>
      <dgm:spPr/>
      <dgm:t>
        <a:bodyPr/>
        <a:lstStyle/>
        <a:p>
          <a:r>
            <a:rPr lang="es-ES" noProof="0" dirty="0"/>
            <a:t> Rehabilitación</a:t>
          </a:r>
        </a:p>
      </dgm:t>
    </dgm:pt>
    <dgm:pt modelId="{AEF51ED7-1FE8-4DB7-8223-979EB19334E6}" type="parTrans" cxnId="{C74132A9-20AF-4490-BD51-CFA99112C889}">
      <dgm:prSet/>
      <dgm:spPr/>
      <dgm:t>
        <a:bodyPr/>
        <a:lstStyle/>
        <a:p>
          <a:endParaRPr lang="ca-ES"/>
        </a:p>
      </dgm:t>
    </dgm:pt>
    <dgm:pt modelId="{D16AFA4A-8422-4CBF-A8E3-FC1924EFBFE5}" type="sibTrans" cxnId="{C74132A9-20AF-4490-BD51-CFA99112C889}">
      <dgm:prSet/>
      <dgm:spPr/>
      <dgm:t>
        <a:bodyPr/>
        <a:lstStyle/>
        <a:p>
          <a:endParaRPr lang="ca-ES"/>
        </a:p>
      </dgm:t>
    </dgm:pt>
    <dgm:pt modelId="{2E15F2EC-42F2-48E5-BBF9-B13C651B3D37}">
      <dgm:prSet phldrT="[Text]"/>
      <dgm:spPr/>
      <dgm:t>
        <a:bodyPr/>
        <a:lstStyle/>
        <a:p>
          <a:endParaRPr lang="es-ES" noProof="0" dirty="0"/>
        </a:p>
        <a:p>
          <a:endParaRPr lang="es-ES" noProof="0" dirty="0"/>
        </a:p>
      </dgm:t>
    </dgm:pt>
    <dgm:pt modelId="{5F3A2874-E949-4DBA-A516-5728775DD4FE}" type="parTrans" cxnId="{D215D174-0DFB-4C36-A796-EEB7826CF18E}">
      <dgm:prSet/>
      <dgm:spPr/>
      <dgm:t>
        <a:bodyPr/>
        <a:lstStyle/>
        <a:p>
          <a:endParaRPr lang="ca-ES"/>
        </a:p>
      </dgm:t>
    </dgm:pt>
    <dgm:pt modelId="{A8AA4DA0-5A24-4F78-9201-8C2C34A2A147}" type="sibTrans" cxnId="{D215D174-0DFB-4C36-A796-EEB7826CF18E}">
      <dgm:prSet/>
      <dgm:spPr/>
      <dgm:t>
        <a:bodyPr/>
        <a:lstStyle/>
        <a:p>
          <a:endParaRPr lang="ca-ES"/>
        </a:p>
      </dgm:t>
    </dgm:pt>
    <dgm:pt modelId="{2B11905C-BE8F-436E-BD69-C8345C20ADED}">
      <dgm:prSet phldrT="[Text]"/>
      <dgm:spPr/>
      <dgm:t>
        <a:bodyPr/>
        <a:lstStyle/>
        <a:p>
          <a:r>
            <a:rPr lang="es-ES" noProof="0" dirty="0"/>
            <a:t> Demoliciones</a:t>
          </a:r>
        </a:p>
      </dgm:t>
    </dgm:pt>
    <dgm:pt modelId="{1D444D85-9ADB-4EEB-8F5F-6E523BFF5DD8}" type="parTrans" cxnId="{D4AD11C9-5089-43FD-9A50-9AE90CB289CD}">
      <dgm:prSet/>
      <dgm:spPr/>
      <dgm:t>
        <a:bodyPr/>
        <a:lstStyle/>
        <a:p>
          <a:endParaRPr lang="ca-ES"/>
        </a:p>
      </dgm:t>
    </dgm:pt>
    <dgm:pt modelId="{D2ABA8F3-889B-4AFE-B597-1C78562442DC}" type="sibTrans" cxnId="{D4AD11C9-5089-43FD-9A50-9AE90CB289CD}">
      <dgm:prSet/>
      <dgm:spPr/>
      <dgm:t>
        <a:bodyPr/>
        <a:lstStyle/>
        <a:p>
          <a:endParaRPr lang="ca-ES"/>
        </a:p>
      </dgm:t>
    </dgm:pt>
    <dgm:pt modelId="{00F4CBB4-B384-4F94-B674-4DAB62AD35D7}">
      <dgm:prSet/>
      <dgm:spPr/>
      <dgm:t>
        <a:bodyPr/>
        <a:lstStyle/>
        <a:p>
          <a:r>
            <a:rPr lang="es-ES" noProof="0" dirty="0"/>
            <a:t> Caminos rurales i forestales</a:t>
          </a:r>
        </a:p>
      </dgm:t>
    </dgm:pt>
    <dgm:pt modelId="{49EAFAAC-BD82-46A9-B527-3B6C5F2E1F93}" type="parTrans" cxnId="{4FB8D3BA-DE92-41F8-85F6-148BC403B930}">
      <dgm:prSet/>
      <dgm:spPr/>
      <dgm:t>
        <a:bodyPr/>
        <a:lstStyle/>
        <a:p>
          <a:endParaRPr lang="ca-ES"/>
        </a:p>
      </dgm:t>
    </dgm:pt>
    <dgm:pt modelId="{0DA70875-C326-4510-89A4-3218F909A075}" type="sibTrans" cxnId="{4FB8D3BA-DE92-41F8-85F6-148BC403B930}">
      <dgm:prSet/>
      <dgm:spPr/>
      <dgm:t>
        <a:bodyPr/>
        <a:lstStyle/>
        <a:p>
          <a:endParaRPr lang="ca-ES"/>
        </a:p>
      </dgm:t>
    </dgm:pt>
    <dgm:pt modelId="{44CF9F86-DCAB-4A4A-88B0-43C643005C50}">
      <dgm:prSet/>
      <dgm:spPr/>
      <dgm:t>
        <a:bodyPr/>
        <a:lstStyle/>
        <a:p>
          <a:r>
            <a:rPr lang="es-ES" noProof="0" dirty="0"/>
            <a:t> Instalaciones deportivas</a:t>
          </a:r>
        </a:p>
      </dgm:t>
    </dgm:pt>
    <dgm:pt modelId="{8C8E5786-586E-46C3-AA69-1BD914B27234}" type="parTrans" cxnId="{DBEE5DE9-8A4D-4472-B012-390E5154E567}">
      <dgm:prSet/>
      <dgm:spPr/>
      <dgm:t>
        <a:bodyPr/>
        <a:lstStyle/>
        <a:p>
          <a:endParaRPr lang="ca-ES"/>
        </a:p>
      </dgm:t>
    </dgm:pt>
    <dgm:pt modelId="{EE15D269-571B-40A4-9E62-FCA0F7ED8C2D}" type="sibTrans" cxnId="{DBEE5DE9-8A4D-4472-B012-390E5154E567}">
      <dgm:prSet/>
      <dgm:spPr/>
      <dgm:t>
        <a:bodyPr/>
        <a:lstStyle/>
        <a:p>
          <a:endParaRPr lang="ca-ES"/>
        </a:p>
      </dgm:t>
    </dgm:pt>
    <dgm:pt modelId="{346B3080-F529-430F-8AAD-CA2D23740217}">
      <dgm:prSet/>
      <dgm:spPr/>
      <dgm:t>
        <a:bodyPr/>
        <a:lstStyle/>
        <a:p>
          <a:r>
            <a:rPr lang="es-ES" noProof="0" dirty="0"/>
            <a:t> Jardinería y gestión forestal</a:t>
          </a:r>
        </a:p>
      </dgm:t>
    </dgm:pt>
    <dgm:pt modelId="{67370B2D-C2AE-4A90-A14B-DE8A836C978B}" type="parTrans" cxnId="{31C9CA9E-C2BF-4B2C-8C06-9008210A8644}">
      <dgm:prSet/>
      <dgm:spPr/>
      <dgm:t>
        <a:bodyPr/>
        <a:lstStyle/>
        <a:p>
          <a:endParaRPr lang="ca-ES"/>
        </a:p>
      </dgm:t>
    </dgm:pt>
    <dgm:pt modelId="{280502A9-05D1-4153-AAA5-7263E453360B}" type="sibTrans" cxnId="{31C9CA9E-C2BF-4B2C-8C06-9008210A8644}">
      <dgm:prSet/>
      <dgm:spPr/>
      <dgm:t>
        <a:bodyPr/>
        <a:lstStyle/>
        <a:p>
          <a:endParaRPr lang="ca-ES"/>
        </a:p>
      </dgm:t>
    </dgm:pt>
    <dgm:pt modelId="{A99577C0-401E-4C36-A255-3A4876077CE1}">
      <dgm:prSet phldrT="[Text]"/>
      <dgm:spPr/>
      <dgm:t>
        <a:bodyPr/>
        <a:lstStyle/>
        <a:p>
          <a:r>
            <a:rPr lang="es-ES" noProof="0" dirty="0"/>
            <a:t> Alumbrado público</a:t>
          </a:r>
          <a:endParaRPr lang="ca-ES" dirty="0"/>
        </a:p>
      </dgm:t>
    </dgm:pt>
    <dgm:pt modelId="{4DD4154F-97A1-48AD-A8B4-734075651A0A}" type="parTrans" cxnId="{366F9A73-8AE9-435B-A574-5B2EFBB58DD7}">
      <dgm:prSet/>
      <dgm:spPr/>
      <dgm:t>
        <a:bodyPr/>
        <a:lstStyle/>
        <a:p>
          <a:endParaRPr lang="ca-ES"/>
        </a:p>
      </dgm:t>
    </dgm:pt>
    <dgm:pt modelId="{7D144CA0-D592-483F-BB9C-DF3832BBDB18}" type="sibTrans" cxnId="{366F9A73-8AE9-435B-A574-5B2EFBB58DD7}">
      <dgm:prSet/>
      <dgm:spPr/>
      <dgm:t>
        <a:bodyPr/>
        <a:lstStyle/>
        <a:p>
          <a:endParaRPr lang="ca-ES"/>
        </a:p>
      </dgm:t>
    </dgm:pt>
    <dgm:pt modelId="{6C7E13AC-07B3-47A4-A0B9-F7AB2943CE2B}">
      <dgm:prSet phldrT="[Text]"/>
      <dgm:spPr/>
      <dgm:t>
        <a:bodyPr/>
        <a:lstStyle/>
        <a:p>
          <a:r>
            <a:rPr lang="es-ES" noProof="0" dirty="0"/>
            <a:t> Climatización</a:t>
          </a:r>
          <a:endParaRPr lang="ca-ES" dirty="0"/>
        </a:p>
      </dgm:t>
    </dgm:pt>
    <dgm:pt modelId="{B8B7F531-B86F-4E50-AA7B-D9128EFAD67E}" type="parTrans" cxnId="{D23B64D8-C722-4BDB-B447-E7CA3146A82C}">
      <dgm:prSet/>
      <dgm:spPr/>
      <dgm:t>
        <a:bodyPr/>
        <a:lstStyle/>
        <a:p>
          <a:endParaRPr lang="ca-ES"/>
        </a:p>
      </dgm:t>
    </dgm:pt>
    <dgm:pt modelId="{EC281E9F-6B2E-4985-8C1A-29B3F20586DE}" type="sibTrans" cxnId="{D23B64D8-C722-4BDB-B447-E7CA3146A82C}">
      <dgm:prSet/>
      <dgm:spPr/>
      <dgm:t>
        <a:bodyPr/>
        <a:lstStyle/>
        <a:p>
          <a:endParaRPr lang="ca-ES"/>
        </a:p>
      </dgm:t>
    </dgm:pt>
    <dgm:pt modelId="{E30F1702-5FB3-4C29-8B79-4CA96E4D4F97}">
      <dgm:prSet phldrT="[Text]"/>
      <dgm:spPr/>
      <dgm:t>
        <a:bodyPr/>
        <a:lstStyle/>
        <a:p>
          <a:r>
            <a:rPr lang="es-ES" noProof="0" dirty="0"/>
            <a:t> Hidráulicas</a:t>
          </a:r>
          <a:endParaRPr lang="ca-ES" dirty="0"/>
        </a:p>
      </dgm:t>
    </dgm:pt>
    <dgm:pt modelId="{8CD879BF-A06E-421C-B30D-8CF9060A3407}" type="parTrans" cxnId="{16747223-CB29-4291-927E-E403EE731EB9}">
      <dgm:prSet/>
      <dgm:spPr/>
      <dgm:t>
        <a:bodyPr/>
        <a:lstStyle/>
        <a:p>
          <a:endParaRPr lang="ca-ES"/>
        </a:p>
      </dgm:t>
    </dgm:pt>
    <dgm:pt modelId="{E95F85BB-541C-4B6C-8FF5-999694FC9C21}" type="sibTrans" cxnId="{16747223-CB29-4291-927E-E403EE731EB9}">
      <dgm:prSet/>
      <dgm:spPr/>
      <dgm:t>
        <a:bodyPr/>
        <a:lstStyle/>
        <a:p>
          <a:endParaRPr lang="ca-ES"/>
        </a:p>
      </dgm:t>
    </dgm:pt>
    <dgm:pt modelId="{B5CB82B3-D873-4E81-A32D-88E4636F00B3}">
      <dgm:prSet phldrT="[Text]"/>
      <dgm:spPr/>
      <dgm:t>
        <a:bodyPr/>
        <a:lstStyle/>
        <a:p>
          <a:r>
            <a:rPr lang="es-ES" noProof="0" dirty="0"/>
            <a:t> Mecánicas </a:t>
          </a:r>
        </a:p>
        <a:p>
          <a:endParaRPr lang="ca-ES" dirty="0"/>
        </a:p>
      </dgm:t>
    </dgm:pt>
    <dgm:pt modelId="{8C6FABF0-A919-4CBE-B3CD-CF98C64C974B}" type="parTrans" cxnId="{BEBE5AD0-4E04-4EE3-878D-546F0AFA5295}">
      <dgm:prSet/>
      <dgm:spPr/>
      <dgm:t>
        <a:bodyPr/>
        <a:lstStyle/>
        <a:p>
          <a:endParaRPr lang="ca-ES"/>
        </a:p>
      </dgm:t>
    </dgm:pt>
    <dgm:pt modelId="{B7161D33-D4A3-40CF-B412-84DAF422D803}" type="sibTrans" cxnId="{BEBE5AD0-4E04-4EE3-878D-546F0AFA5295}">
      <dgm:prSet/>
      <dgm:spPr/>
      <dgm:t>
        <a:bodyPr/>
        <a:lstStyle/>
        <a:p>
          <a:endParaRPr lang="ca-ES"/>
        </a:p>
      </dgm:t>
    </dgm:pt>
    <dgm:pt modelId="{6F2066DC-1394-4E8E-AC18-88969A18A06E}" type="pres">
      <dgm:prSet presAssocID="{4F4EEAB2-42E8-467B-85BD-44AEDEFEAB34}" presName="Name0" presStyleCnt="0">
        <dgm:presLayoutVars>
          <dgm:dir/>
          <dgm:resizeHandles val="exact"/>
        </dgm:presLayoutVars>
      </dgm:prSet>
      <dgm:spPr/>
    </dgm:pt>
    <dgm:pt modelId="{72BC4700-73FE-4D8D-B8B1-1F35FE2C7B68}" type="pres">
      <dgm:prSet presAssocID="{4F4EEAB2-42E8-467B-85BD-44AEDEFEAB34}" presName="fgShape" presStyleLbl="fgShp" presStyleIdx="0" presStyleCnt="1" custScaleY="159386" custLinFactNeighborY="-6483"/>
      <dgm:spPr/>
    </dgm:pt>
    <dgm:pt modelId="{E5ACC4A0-A1E8-48EC-BA82-04927F74D919}" type="pres">
      <dgm:prSet presAssocID="{4F4EEAB2-42E8-467B-85BD-44AEDEFEAB34}" presName="linComp" presStyleCnt="0"/>
      <dgm:spPr/>
    </dgm:pt>
    <dgm:pt modelId="{1FB18A6F-CFE6-4082-AA4B-5E5F2BB0FABA}" type="pres">
      <dgm:prSet presAssocID="{B6A9A394-852B-4056-A334-A0DBE5E3015D}" presName="compNode" presStyleCnt="0"/>
      <dgm:spPr/>
    </dgm:pt>
    <dgm:pt modelId="{32915130-D854-4911-8D69-62D11BD198CA}" type="pres">
      <dgm:prSet presAssocID="{B6A9A394-852B-4056-A334-A0DBE5E3015D}" presName="bkgdShape" presStyleLbl="node1" presStyleIdx="0" presStyleCnt="3"/>
      <dgm:spPr/>
    </dgm:pt>
    <dgm:pt modelId="{46DEB022-6C95-4F9C-8286-7586D728F7AF}" type="pres">
      <dgm:prSet presAssocID="{B6A9A394-852B-4056-A334-A0DBE5E3015D}" presName="nodeTx" presStyleLbl="node1" presStyleIdx="0" presStyleCnt="3">
        <dgm:presLayoutVars>
          <dgm:bulletEnabled val="1"/>
        </dgm:presLayoutVars>
      </dgm:prSet>
      <dgm:spPr/>
    </dgm:pt>
    <dgm:pt modelId="{28388CB5-2227-495D-A378-141B88087247}" type="pres">
      <dgm:prSet presAssocID="{B6A9A394-852B-4056-A334-A0DBE5E3015D}" presName="invisiNode" presStyleLbl="node1" presStyleIdx="0" presStyleCnt="3"/>
      <dgm:spPr/>
    </dgm:pt>
    <dgm:pt modelId="{64C8F131-EDB2-4A5C-9108-C15DFB80405E}" type="pres">
      <dgm:prSet presAssocID="{B6A9A394-852B-4056-A334-A0DBE5E3015D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6ACF09B-F300-4DAD-B949-9F5519CC898A}" type="pres">
      <dgm:prSet presAssocID="{E58AC342-C256-47F9-9B29-FC47A63BBF20}" presName="sibTrans" presStyleLbl="sibTrans2D1" presStyleIdx="0" presStyleCnt="0"/>
      <dgm:spPr/>
    </dgm:pt>
    <dgm:pt modelId="{9C53D81F-6473-49BC-962D-36AE695B1D06}" type="pres">
      <dgm:prSet presAssocID="{9BE07939-5503-4E38-B04C-E32421289AD2}" presName="compNode" presStyleCnt="0"/>
      <dgm:spPr/>
    </dgm:pt>
    <dgm:pt modelId="{74D6F597-86D1-42CE-BC6D-60B5226480AD}" type="pres">
      <dgm:prSet presAssocID="{9BE07939-5503-4E38-B04C-E32421289AD2}" presName="bkgdShape" presStyleLbl="node1" presStyleIdx="1" presStyleCnt="3"/>
      <dgm:spPr/>
    </dgm:pt>
    <dgm:pt modelId="{F05900B7-D4D9-401E-BF3B-70514A817FD9}" type="pres">
      <dgm:prSet presAssocID="{9BE07939-5503-4E38-B04C-E32421289AD2}" presName="nodeTx" presStyleLbl="node1" presStyleIdx="1" presStyleCnt="3">
        <dgm:presLayoutVars>
          <dgm:bulletEnabled val="1"/>
        </dgm:presLayoutVars>
      </dgm:prSet>
      <dgm:spPr/>
    </dgm:pt>
    <dgm:pt modelId="{119CE289-649A-408D-A66B-3781EEBCB1B0}" type="pres">
      <dgm:prSet presAssocID="{9BE07939-5503-4E38-B04C-E32421289AD2}" presName="invisiNode" presStyleLbl="node1" presStyleIdx="1" presStyleCnt="3"/>
      <dgm:spPr/>
    </dgm:pt>
    <dgm:pt modelId="{2354FF62-A943-4D94-A543-1C7B392429C3}" type="pres">
      <dgm:prSet presAssocID="{9BE07939-5503-4E38-B04C-E32421289AD2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7C8439A4-9321-41A0-9B52-96C12328FAFA}" type="pres">
      <dgm:prSet presAssocID="{0828E76C-611B-4749-91F1-4F482A366B54}" presName="sibTrans" presStyleLbl="sibTrans2D1" presStyleIdx="0" presStyleCnt="0"/>
      <dgm:spPr/>
    </dgm:pt>
    <dgm:pt modelId="{4814D03F-AD2E-4433-8EBB-13E221EF4226}" type="pres">
      <dgm:prSet presAssocID="{2665D3B7-A090-41AB-87CD-E05F77FCA66B}" presName="compNode" presStyleCnt="0"/>
      <dgm:spPr/>
    </dgm:pt>
    <dgm:pt modelId="{8749151B-9D16-4FA6-BC5F-F289DF540EED}" type="pres">
      <dgm:prSet presAssocID="{2665D3B7-A090-41AB-87CD-E05F77FCA66B}" presName="bkgdShape" presStyleLbl="node1" presStyleIdx="2" presStyleCnt="3"/>
      <dgm:spPr/>
    </dgm:pt>
    <dgm:pt modelId="{B4EA67F4-5C1B-40AC-B5F9-E6FC186588EE}" type="pres">
      <dgm:prSet presAssocID="{2665D3B7-A090-41AB-87CD-E05F77FCA66B}" presName="nodeTx" presStyleLbl="node1" presStyleIdx="2" presStyleCnt="3">
        <dgm:presLayoutVars>
          <dgm:bulletEnabled val="1"/>
        </dgm:presLayoutVars>
      </dgm:prSet>
      <dgm:spPr/>
    </dgm:pt>
    <dgm:pt modelId="{3CFE0F46-5F79-4250-B3EE-A185745707F5}" type="pres">
      <dgm:prSet presAssocID="{2665D3B7-A090-41AB-87CD-E05F77FCA66B}" presName="invisiNode" presStyleLbl="node1" presStyleIdx="2" presStyleCnt="3"/>
      <dgm:spPr/>
    </dgm:pt>
    <dgm:pt modelId="{76F92396-9EFD-43DB-A0C6-58041E514196}" type="pres">
      <dgm:prSet presAssocID="{2665D3B7-A090-41AB-87CD-E05F77FCA66B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5000" r="-75000"/>
          </a:stretch>
        </a:blipFill>
      </dgm:spPr>
    </dgm:pt>
  </dgm:ptLst>
  <dgm:cxnLst>
    <dgm:cxn modelId="{7A5C1804-3189-4E55-9279-B86036E957B5}" type="presOf" srcId="{2665D3B7-A090-41AB-87CD-E05F77FCA66B}" destId="{B4EA67F4-5C1B-40AC-B5F9-E6FC186588EE}" srcOrd="1" destOrd="0" presId="urn:microsoft.com/office/officeart/2005/8/layout/hList7"/>
    <dgm:cxn modelId="{76C35116-AEE3-4037-BB98-FD30E8BA1BB3}" type="presOf" srcId="{9BE07939-5503-4E38-B04C-E32421289AD2}" destId="{F05900B7-D4D9-401E-BF3B-70514A817FD9}" srcOrd="1" destOrd="0" presId="urn:microsoft.com/office/officeart/2005/8/layout/hList7"/>
    <dgm:cxn modelId="{26DB7516-227F-47B3-BE30-60BAB14398E4}" type="presOf" srcId="{346B3080-F529-430F-8AAD-CA2D23740217}" destId="{F05900B7-D4D9-401E-BF3B-70514A817FD9}" srcOrd="1" destOrd="3" presId="urn:microsoft.com/office/officeart/2005/8/layout/hList7"/>
    <dgm:cxn modelId="{8FDD2217-2B4E-4F84-8C68-964BC8380DCE}" type="presOf" srcId="{921DBE2B-6CF8-4754-9158-DE4CE6C147D4}" destId="{32915130-D854-4911-8D69-62D11BD198CA}" srcOrd="0" destOrd="1" presId="urn:microsoft.com/office/officeart/2005/8/layout/hList7"/>
    <dgm:cxn modelId="{CEDB9E18-EF33-47F2-B477-08263804B253}" type="presOf" srcId="{921DBE2B-6CF8-4754-9158-DE4CE6C147D4}" destId="{46DEB022-6C95-4F9C-8286-7586D728F7AF}" srcOrd="1" destOrd="1" presId="urn:microsoft.com/office/officeart/2005/8/layout/hList7"/>
    <dgm:cxn modelId="{32E44A1C-2252-4181-B2AA-AB89D8DE38F9}" type="presOf" srcId="{A99577C0-401E-4C36-A255-3A4876077CE1}" destId="{8749151B-9D16-4FA6-BC5F-F289DF540EED}" srcOrd="0" destOrd="2" presId="urn:microsoft.com/office/officeart/2005/8/layout/hList7"/>
    <dgm:cxn modelId="{218FF01F-3E49-48D7-AF3D-C1D404DE5A9D}" srcId="{9BE07939-5503-4E38-B04C-E32421289AD2}" destId="{211F0206-27DC-454F-9753-19320998D68B}" srcOrd="0" destOrd="0" parTransId="{A4809F7F-06D0-4EE6-909E-2D54B2E2F2FF}" sibTransId="{A57E13C8-014C-47F3-A1D8-A0C5D8A2EDB6}"/>
    <dgm:cxn modelId="{16747223-CB29-4291-927E-E403EE731EB9}" srcId="{2665D3B7-A090-41AB-87CD-E05F77FCA66B}" destId="{E30F1702-5FB3-4C29-8B79-4CA96E4D4F97}" srcOrd="3" destOrd="0" parTransId="{8CD879BF-A06E-421C-B30D-8CF9060A3407}" sibTransId="{E95F85BB-541C-4B6C-8FF5-999694FC9C21}"/>
    <dgm:cxn modelId="{EC815D25-0694-42D1-B62F-DCBE4307909E}" type="presOf" srcId="{3267A2E9-7C71-4E1C-8F36-E1D059F13FA4}" destId="{46DEB022-6C95-4F9C-8286-7586D728F7AF}" srcOrd="1" destOrd="3" presId="urn:microsoft.com/office/officeart/2005/8/layout/hList7"/>
    <dgm:cxn modelId="{E14EFF30-DCF4-4377-93F5-91A98ACCBD47}" type="presOf" srcId="{B6A9A394-852B-4056-A334-A0DBE5E3015D}" destId="{32915130-D854-4911-8D69-62D11BD198CA}" srcOrd="0" destOrd="0" presId="urn:microsoft.com/office/officeart/2005/8/layout/hList7"/>
    <dgm:cxn modelId="{4A7C5C31-C093-4E79-B5AC-920FF7E87195}" type="presOf" srcId="{3267A2E9-7C71-4E1C-8F36-E1D059F13FA4}" destId="{32915130-D854-4911-8D69-62D11BD198CA}" srcOrd="0" destOrd="3" presId="urn:microsoft.com/office/officeart/2005/8/layout/hList7"/>
    <dgm:cxn modelId="{BDF09733-FA16-4DFC-BB8F-711B587BC3B4}" type="presOf" srcId="{6C7E13AC-07B3-47A4-A0B9-F7AB2943CE2B}" destId="{8749151B-9D16-4FA6-BC5F-F289DF540EED}" srcOrd="0" destOrd="3" presId="urn:microsoft.com/office/officeart/2005/8/layout/hList7"/>
    <dgm:cxn modelId="{2A1FC834-28C1-4023-BE06-5C79796BC6CF}" type="presOf" srcId="{B5CB82B3-D873-4E81-A32D-88E4636F00B3}" destId="{8749151B-9D16-4FA6-BC5F-F289DF540EED}" srcOrd="0" destOrd="5" presId="urn:microsoft.com/office/officeart/2005/8/layout/hList7"/>
    <dgm:cxn modelId="{8938A140-6C4C-4040-A1D8-30F9815BF491}" type="presOf" srcId="{713C7A23-F5E2-494F-92CF-400A67FF3899}" destId="{8749151B-9D16-4FA6-BC5F-F289DF540EED}" srcOrd="0" destOrd="1" presId="urn:microsoft.com/office/officeart/2005/8/layout/hList7"/>
    <dgm:cxn modelId="{68DE6145-44DC-4078-B174-CC24FB066FCA}" type="presOf" srcId="{44CF9F86-DCAB-4A4A-88B0-43C643005C50}" destId="{F05900B7-D4D9-401E-BF3B-70514A817FD9}" srcOrd="1" destOrd="4" presId="urn:microsoft.com/office/officeart/2005/8/layout/hList7"/>
    <dgm:cxn modelId="{4170946A-D353-4B68-BDF0-5A957FD08006}" type="presOf" srcId="{44CF9F86-DCAB-4A4A-88B0-43C643005C50}" destId="{74D6F597-86D1-42CE-BC6D-60B5226480AD}" srcOrd="0" destOrd="4" presId="urn:microsoft.com/office/officeart/2005/8/layout/hList7"/>
    <dgm:cxn modelId="{D7607450-A6F5-4B50-92B8-BE9DF0C8F568}" type="presOf" srcId="{2E15F2EC-42F2-48E5-BBF9-B13C651B3D37}" destId="{46DEB022-6C95-4F9C-8286-7586D728F7AF}" srcOrd="1" destOrd="5" presId="urn:microsoft.com/office/officeart/2005/8/layout/hList7"/>
    <dgm:cxn modelId="{87947352-6EBC-4EC6-B960-7152D5A69CB5}" type="presOf" srcId="{2665D3B7-A090-41AB-87CD-E05F77FCA66B}" destId="{8749151B-9D16-4FA6-BC5F-F289DF540EED}" srcOrd="0" destOrd="0" presId="urn:microsoft.com/office/officeart/2005/8/layout/hList7"/>
    <dgm:cxn modelId="{366F9A73-8AE9-435B-A574-5B2EFBB58DD7}" srcId="{2665D3B7-A090-41AB-87CD-E05F77FCA66B}" destId="{A99577C0-401E-4C36-A255-3A4876077CE1}" srcOrd="1" destOrd="0" parTransId="{4DD4154F-97A1-48AD-A8B4-734075651A0A}" sibTransId="{7D144CA0-D592-483F-BB9C-DF3832BBDB18}"/>
    <dgm:cxn modelId="{D215D174-0DFB-4C36-A796-EEB7826CF18E}" srcId="{B6A9A394-852B-4056-A334-A0DBE5E3015D}" destId="{2E15F2EC-42F2-48E5-BBF9-B13C651B3D37}" srcOrd="4" destOrd="0" parTransId="{5F3A2874-E949-4DBA-A516-5728775DD4FE}" sibTransId="{A8AA4DA0-5A24-4F78-9201-8C2C34A2A147}"/>
    <dgm:cxn modelId="{FA932B76-CEE7-4A6C-8969-E5B6A69EA8AF}" type="presOf" srcId="{00F4CBB4-B384-4F94-B674-4DAB62AD35D7}" destId="{74D6F597-86D1-42CE-BC6D-60B5226480AD}" srcOrd="0" destOrd="2" presId="urn:microsoft.com/office/officeart/2005/8/layout/hList7"/>
    <dgm:cxn modelId="{0297F256-B236-4BC8-9BAB-CACB9029188D}" type="presOf" srcId="{2B11905C-BE8F-436E-BD69-C8345C20ADED}" destId="{32915130-D854-4911-8D69-62D11BD198CA}" srcOrd="0" destOrd="4" presId="urn:microsoft.com/office/officeart/2005/8/layout/hList7"/>
    <dgm:cxn modelId="{EBE96A77-6046-4DFE-B5FD-A87407702F4B}" type="presOf" srcId="{E8BA00C4-3186-4251-9522-619018B106B3}" destId="{46DEB022-6C95-4F9C-8286-7586D728F7AF}" srcOrd="1" destOrd="2" presId="urn:microsoft.com/office/officeart/2005/8/layout/hList7"/>
    <dgm:cxn modelId="{75C55958-D2D3-4DB6-8FEA-838E821CADF3}" srcId="{4F4EEAB2-42E8-467B-85BD-44AEDEFEAB34}" destId="{B6A9A394-852B-4056-A334-A0DBE5E3015D}" srcOrd="0" destOrd="0" parTransId="{B37B57A8-79A8-4927-A798-E8F2CC289431}" sibTransId="{E58AC342-C256-47F9-9B29-FC47A63BBF20}"/>
    <dgm:cxn modelId="{A3C8D47B-F3FD-4FA6-98B5-E01916DD5F60}" type="presOf" srcId="{6C7E13AC-07B3-47A4-A0B9-F7AB2943CE2B}" destId="{B4EA67F4-5C1B-40AC-B5F9-E6FC186588EE}" srcOrd="1" destOrd="3" presId="urn:microsoft.com/office/officeart/2005/8/layout/hList7"/>
    <dgm:cxn modelId="{D5041580-502C-49A1-BB67-3FB0665C842A}" type="presOf" srcId="{211F0206-27DC-454F-9753-19320998D68B}" destId="{F05900B7-D4D9-401E-BF3B-70514A817FD9}" srcOrd="1" destOrd="1" presId="urn:microsoft.com/office/officeart/2005/8/layout/hList7"/>
    <dgm:cxn modelId="{FFEB6C82-08AC-4366-8F7B-852FA008E306}" type="presOf" srcId="{9BE07939-5503-4E38-B04C-E32421289AD2}" destId="{74D6F597-86D1-42CE-BC6D-60B5226480AD}" srcOrd="0" destOrd="0" presId="urn:microsoft.com/office/officeart/2005/8/layout/hList7"/>
    <dgm:cxn modelId="{069EF48A-D130-4303-AFD9-FEE47E0572FC}" type="presOf" srcId="{E30F1702-5FB3-4C29-8B79-4CA96E4D4F97}" destId="{B4EA67F4-5C1B-40AC-B5F9-E6FC186588EE}" srcOrd="1" destOrd="4" presId="urn:microsoft.com/office/officeart/2005/8/layout/hList7"/>
    <dgm:cxn modelId="{B1C60599-9350-4D03-8854-AA296924CC52}" type="presOf" srcId="{B6A9A394-852B-4056-A334-A0DBE5E3015D}" destId="{46DEB022-6C95-4F9C-8286-7586D728F7AF}" srcOrd="1" destOrd="0" presId="urn:microsoft.com/office/officeart/2005/8/layout/hList7"/>
    <dgm:cxn modelId="{8D81139B-FF39-4328-8807-13140C00F78C}" type="presOf" srcId="{2B11905C-BE8F-436E-BD69-C8345C20ADED}" destId="{46DEB022-6C95-4F9C-8286-7586D728F7AF}" srcOrd="1" destOrd="4" presId="urn:microsoft.com/office/officeart/2005/8/layout/hList7"/>
    <dgm:cxn modelId="{4F6FAF9B-2EC3-4F9A-85D1-C07CE61C3353}" type="presOf" srcId="{2E15F2EC-42F2-48E5-BBF9-B13C651B3D37}" destId="{32915130-D854-4911-8D69-62D11BD198CA}" srcOrd="0" destOrd="5" presId="urn:microsoft.com/office/officeart/2005/8/layout/hList7"/>
    <dgm:cxn modelId="{31C9CA9E-C2BF-4B2C-8C06-9008210A8644}" srcId="{9BE07939-5503-4E38-B04C-E32421289AD2}" destId="{346B3080-F529-430F-8AAD-CA2D23740217}" srcOrd="2" destOrd="0" parTransId="{67370B2D-C2AE-4A90-A14B-DE8A836C978B}" sibTransId="{280502A9-05D1-4153-AAA5-7263E453360B}"/>
    <dgm:cxn modelId="{09EE1EA3-34BB-4D22-9700-361B8571C42C}" type="presOf" srcId="{E30F1702-5FB3-4C29-8B79-4CA96E4D4F97}" destId="{8749151B-9D16-4FA6-BC5F-F289DF540EED}" srcOrd="0" destOrd="4" presId="urn:microsoft.com/office/officeart/2005/8/layout/hList7"/>
    <dgm:cxn modelId="{05609CA8-EBE1-45C8-AA9B-52B1BE9BB807}" srcId="{B6A9A394-852B-4056-A334-A0DBE5E3015D}" destId="{921DBE2B-6CF8-4754-9158-DE4CE6C147D4}" srcOrd="0" destOrd="0" parTransId="{7A2601ED-4163-4039-AC98-B3CD6AD9E55B}" sibTransId="{33F4AE0D-F9F9-448A-9600-562050E3551C}"/>
    <dgm:cxn modelId="{C74132A9-20AF-4490-BD51-CFA99112C889}" srcId="{B6A9A394-852B-4056-A334-A0DBE5E3015D}" destId="{E8BA00C4-3186-4251-9522-619018B106B3}" srcOrd="1" destOrd="0" parTransId="{AEF51ED7-1FE8-4DB7-8223-979EB19334E6}" sibTransId="{D16AFA4A-8422-4CBF-A8E3-FC1924EFBFE5}"/>
    <dgm:cxn modelId="{8C43C8A9-3802-4AEC-9A7B-DF597AFBA087}" srcId="{2665D3B7-A090-41AB-87CD-E05F77FCA66B}" destId="{713C7A23-F5E2-494F-92CF-400A67FF3899}" srcOrd="0" destOrd="0" parTransId="{F06C3162-4E29-46B0-961A-A16AF5DD2D02}" sibTransId="{956EC9CB-7A05-4767-85D1-BA71373F873B}"/>
    <dgm:cxn modelId="{C8DFE9AB-1CE2-48CF-B7E7-3DCDCFACFD58}" srcId="{B6A9A394-852B-4056-A334-A0DBE5E3015D}" destId="{3267A2E9-7C71-4E1C-8F36-E1D059F13FA4}" srcOrd="2" destOrd="0" parTransId="{5B8CD67A-E6BD-4C88-A3D0-95CB0EEA9766}" sibTransId="{1A891211-B717-4945-839C-C67A99F22BD0}"/>
    <dgm:cxn modelId="{2F7620AF-A1E6-4CA3-819E-C356C454F8D7}" srcId="{4F4EEAB2-42E8-467B-85BD-44AEDEFEAB34}" destId="{2665D3B7-A090-41AB-87CD-E05F77FCA66B}" srcOrd="2" destOrd="0" parTransId="{9F1ACEB7-A4C3-4D09-88B3-D246F9896B5E}" sibTransId="{71FF5CFA-8530-4ECC-9880-01AF15F49ED4}"/>
    <dgm:cxn modelId="{5C6C5CB7-F184-4361-B86D-972396BE1FA6}" type="presOf" srcId="{713C7A23-F5E2-494F-92CF-400A67FF3899}" destId="{B4EA67F4-5C1B-40AC-B5F9-E6FC186588EE}" srcOrd="1" destOrd="1" presId="urn:microsoft.com/office/officeart/2005/8/layout/hList7"/>
    <dgm:cxn modelId="{4FB8D3BA-DE92-41F8-85F6-148BC403B930}" srcId="{9BE07939-5503-4E38-B04C-E32421289AD2}" destId="{00F4CBB4-B384-4F94-B674-4DAB62AD35D7}" srcOrd="1" destOrd="0" parTransId="{49EAFAAC-BD82-46A9-B527-3B6C5F2E1F93}" sibTransId="{0DA70875-C326-4510-89A4-3218F909A075}"/>
    <dgm:cxn modelId="{3C09FDC0-078A-48F7-BFB5-A7C124C0EF4C}" type="presOf" srcId="{211F0206-27DC-454F-9753-19320998D68B}" destId="{74D6F597-86D1-42CE-BC6D-60B5226480AD}" srcOrd="0" destOrd="1" presId="urn:microsoft.com/office/officeart/2005/8/layout/hList7"/>
    <dgm:cxn modelId="{D4AD11C9-5089-43FD-9A50-9AE90CB289CD}" srcId="{B6A9A394-852B-4056-A334-A0DBE5E3015D}" destId="{2B11905C-BE8F-436E-BD69-C8345C20ADED}" srcOrd="3" destOrd="0" parTransId="{1D444D85-9ADB-4EEB-8F5F-6E523BFF5DD8}" sibTransId="{D2ABA8F3-889B-4AFE-B597-1C78562442DC}"/>
    <dgm:cxn modelId="{BEBE5AD0-4E04-4EE3-878D-546F0AFA5295}" srcId="{2665D3B7-A090-41AB-87CD-E05F77FCA66B}" destId="{B5CB82B3-D873-4E81-A32D-88E4636F00B3}" srcOrd="4" destOrd="0" parTransId="{8C6FABF0-A919-4CBE-B3CD-CF98C64C974B}" sibTransId="{B7161D33-D4A3-40CF-B412-84DAF422D803}"/>
    <dgm:cxn modelId="{D23B64D8-C722-4BDB-B447-E7CA3146A82C}" srcId="{2665D3B7-A090-41AB-87CD-E05F77FCA66B}" destId="{6C7E13AC-07B3-47A4-A0B9-F7AB2943CE2B}" srcOrd="2" destOrd="0" parTransId="{B8B7F531-B86F-4E50-AA7B-D9128EFAD67E}" sibTransId="{EC281E9F-6B2E-4985-8C1A-29B3F20586DE}"/>
    <dgm:cxn modelId="{7430E5DE-A76E-4D72-AE15-6C16A004EDBE}" type="presOf" srcId="{346B3080-F529-430F-8AAD-CA2D23740217}" destId="{74D6F597-86D1-42CE-BC6D-60B5226480AD}" srcOrd="0" destOrd="3" presId="urn:microsoft.com/office/officeart/2005/8/layout/hList7"/>
    <dgm:cxn modelId="{DBEE5DE9-8A4D-4472-B012-390E5154E567}" srcId="{9BE07939-5503-4E38-B04C-E32421289AD2}" destId="{44CF9F86-DCAB-4A4A-88B0-43C643005C50}" srcOrd="3" destOrd="0" parTransId="{8C8E5786-586E-46C3-AA69-1BD914B27234}" sibTransId="{EE15D269-571B-40A4-9E62-FCA0F7ED8C2D}"/>
    <dgm:cxn modelId="{1CD556EB-7C6D-4F1E-B97D-BE2B4049BFA8}" type="presOf" srcId="{B5CB82B3-D873-4E81-A32D-88E4636F00B3}" destId="{B4EA67F4-5C1B-40AC-B5F9-E6FC186588EE}" srcOrd="1" destOrd="5" presId="urn:microsoft.com/office/officeart/2005/8/layout/hList7"/>
    <dgm:cxn modelId="{DF6249EC-64E9-4B67-9675-D5AB0723C18B}" type="presOf" srcId="{A99577C0-401E-4C36-A255-3A4876077CE1}" destId="{B4EA67F4-5C1B-40AC-B5F9-E6FC186588EE}" srcOrd="1" destOrd="2" presId="urn:microsoft.com/office/officeart/2005/8/layout/hList7"/>
    <dgm:cxn modelId="{032767F0-1B5E-4434-95F0-56CA5F84DC86}" type="presOf" srcId="{E58AC342-C256-47F9-9B29-FC47A63BBF20}" destId="{96ACF09B-F300-4DAD-B949-9F5519CC898A}" srcOrd="0" destOrd="0" presId="urn:microsoft.com/office/officeart/2005/8/layout/hList7"/>
    <dgm:cxn modelId="{4A1D58F0-9286-4013-A164-5284FC73930E}" srcId="{4F4EEAB2-42E8-467B-85BD-44AEDEFEAB34}" destId="{9BE07939-5503-4E38-B04C-E32421289AD2}" srcOrd="1" destOrd="0" parTransId="{092F14DE-3F38-4DE7-B692-D5DEE183D1E4}" sibTransId="{0828E76C-611B-4749-91F1-4F482A366B54}"/>
    <dgm:cxn modelId="{0EFD8DF1-9B8A-4B8E-8FA1-9BD755A9C9B7}" type="presOf" srcId="{0828E76C-611B-4749-91F1-4F482A366B54}" destId="{7C8439A4-9321-41A0-9B52-96C12328FAFA}" srcOrd="0" destOrd="0" presId="urn:microsoft.com/office/officeart/2005/8/layout/hList7"/>
    <dgm:cxn modelId="{0EBB6CF5-B63C-4ADB-B06C-7FCC4D0927FA}" type="presOf" srcId="{E8BA00C4-3186-4251-9522-619018B106B3}" destId="{32915130-D854-4911-8D69-62D11BD198CA}" srcOrd="0" destOrd="2" presId="urn:microsoft.com/office/officeart/2005/8/layout/hList7"/>
    <dgm:cxn modelId="{2DDCDDFB-3774-4B54-B14B-075C25301A89}" type="presOf" srcId="{4F4EEAB2-42E8-467B-85BD-44AEDEFEAB34}" destId="{6F2066DC-1394-4E8E-AC18-88969A18A06E}" srcOrd="0" destOrd="0" presId="urn:microsoft.com/office/officeart/2005/8/layout/hList7"/>
    <dgm:cxn modelId="{C23CFFFE-B3CA-4249-A324-98E57A8F4A4E}" type="presOf" srcId="{00F4CBB4-B384-4F94-B674-4DAB62AD35D7}" destId="{F05900B7-D4D9-401E-BF3B-70514A817FD9}" srcOrd="1" destOrd="2" presId="urn:microsoft.com/office/officeart/2005/8/layout/hList7"/>
    <dgm:cxn modelId="{6B870E10-7EED-43DE-B4B8-558733D5E80C}" type="presParOf" srcId="{6F2066DC-1394-4E8E-AC18-88969A18A06E}" destId="{72BC4700-73FE-4D8D-B8B1-1F35FE2C7B68}" srcOrd="0" destOrd="0" presId="urn:microsoft.com/office/officeart/2005/8/layout/hList7"/>
    <dgm:cxn modelId="{16A7FCF7-FBA1-45DE-A821-F205CBA21933}" type="presParOf" srcId="{6F2066DC-1394-4E8E-AC18-88969A18A06E}" destId="{E5ACC4A0-A1E8-48EC-BA82-04927F74D919}" srcOrd="1" destOrd="0" presId="urn:microsoft.com/office/officeart/2005/8/layout/hList7"/>
    <dgm:cxn modelId="{021CAF3A-6EE3-4751-8E0E-B6AB2909101C}" type="presParOf" srcId="{E5ACC4A0-A1E8-48EC-BA82-04927F74D919}" destId="{1FB18A6F-CFE6-4082-AA4B-5E5F2BB0FABA}" srcOrd="0" destOrd="0" presId="urn:microsoft.com/office/officeart/2005/8/layout/hList7"/>
    <dgm:cxn modelId="{83142E1B-446C-4F3B-8228-0CC286F08F85}" type="presParOf" srcId="{1FB18A6F-CFE6-4082-AA4B-5E5F2BB0FABA}" destId="{32915130-D854-4911-8D69-62D11BD198CA}" srcOrd="0" destOrd="0" presId="urn:microsoft.com/office/officeart/2005/8/layout/hList7"/>
    <dgm:cxn modelId="{8E68406C-9F7C-428D-B703-FD6C642057A3}" type="presParOf" srcId="{1FB18A6F-CFE6-4082-AA4B-5E5F2BB0FABA}" destId="{46DEB022-6C95-4F9C-8286-7586D728F7AF}" srcOrd="1" destOrd="0" presId="urn:microsoft.com/office/officeart/2005/8/layout/hList7"/>
    <dgm:cxn modelId="{DE990BD7-6AE8-4CC3-985E-303FD74F81AA}" type="presParOf" srcId="{1FB18A6F-CFE6-4082-AA4B-5E5F2BB0FABA}" destId="{28388CB5-2227-495D-A378-141B88087247}" srcOrd="2" destOrd="0" presId="urn:microsoft.com/office/officeart/2005/8/layout/hList7"/>
    <dgm:cxn modelId="{3F5759D1-339C-4F3C-9EE8-779FCE39E58E}" type="presParOf" srcId="{1FB18A6F-CFE6-4082-AA4B-5E5F2BB0FABA}" destId="{64C8F131-EDB2-4A5C-9108-C15DFB80405E}" srcOrd="3" destOrd="0" presId="urn:microsoft.com/office/officeart/2005/8/layout/hList7"/>
    <dgm:cxn modelId="{1FBB95F8-78E4-4F68-B42B-476B07043672}" type="presParOf" srcId="{E5ACC4A0-A1E8-48EC-BA82-04927F74D919}" destId="{96ACF09B-F300-4DAD-B949-9F5519CC898A}" srcOrd="1" destOrd="0" presId="urn:microsoft.com/office/officeart/2005/8/layout/hList7"/>
    <dgm:cxn modelId="{7BB4D501-8F1F-426F-A830-2389BB600EF2}" type="presParOf" srcId="{E5ACC4A0-A1E8-48EC-BA82-04927F74D919}" destId="{9C53D81F-6473-49BC-962D-36AE695B1D06}" srcOrd="2" destOrd="0" presId="urn:microsoft.com/office/officeart/2005/8/layout/hList7"/>
    <dgm:cxn modelId="{3D4E733F-92BC-4375-ACB2-427028C73244}" type="presParOf" srcId="{9C53D81F-6473-49BC-962D-36AE695B1D06}" destId="{74D6F597-86D1-42CE-BC6D-60B5226480AD}" srcOrd="0" destOrd="0" presId="urn:microsoft.com/office/officeart/2005/8/layout/hList7"/>
    <dgm:cxn modelId="{9C90CB9C-F7EE-4437-BF2B-9E2D04863C11}" type="presParOf" srcId="{9C53D81F-6473-49BC-962D-36AE695B1D06}" destId="{F05900B7-D4D9-401E-BF3B-70514A817FD9}" srcOrd="1" destOrd="0" presId="urn:microsoft.com/office/officeart/2005/8/layout/hList7"/>
    <dgm:cxn modelId="{E3C8FE2A-1CA1-411A-9ACE-F887E111FDEE}" type="presParOf" srcId="{9C53D81F-6473-49BC-962D-36AE695B1D06}" destId="{119CE289-649A-408D-A66B-3781EEBCB1B0}" srcOrd="2" destOrd="0" presId="urn:microsoft.com/office/officeart/2005/8/layout/hList7"/>
    <dgm:cxn modelId="{F1EA7DE5-FC80-4EEC-9929-F3213BE525FD}" type="presParOf" srcId="{9C53D81F-6473-49BC-962D-36AE695B1D06}" destId="{2354FF62-A943-4D94-A543-1C7B392429C3}" srcOrd="3" destOrd="0" presId="urn:microsoft.com/office/officeart/2005/8/layout/hList7"/>
    <dgm:cxn modelId="{BB2D7F26-1913-4486-863B-AF9E772FD8C8}" type="presParOf" srcId="{E5ACC4A0-A1E8-48EC-BA82-04927F74D919}" destId="{7C8439A4-9321-41A0-9B52-96C12328FAFA}" srcOrd="3" destOrd="0" presId="urn:microsoft.com/office/officeart/2005/8/layout/hList7"/>
    <dgm:cxn modelId="{376818BB-4750-4E04-B17A-901468B0DE50}" type="presParOf" srcId="{E5ACC4A0-A1E8-48EC-BA82-04927F74D919}" destId="{4814D03F-AD2E-4433-8EBB-13E221EF4226}" srcOrd="4" destOrd="0" presId="urn:microsoft.com/office/officeart/2005/8/layout/hList7"/>
    <dgm:cxn modelId="{5EF9F646-2295-4E13-8DD8-818871EEF3C1}" type="presParOf" srcId="{4814D03F-AD2E-4433-8EBB-13E221EF4226}" destId="{8749151B-9D16-4FA6-BC5F-F289DF540EED}" srcOrd="0" destOrd="0" presId="urn:microsoft.com/office/officeart/2005/8/layout/hList7"/>
    <dgm:cxn modelId="{FDBB7A63-5FDB-45B5-813E-15F2F78F84E9}" type="presParOf" srcId="{4814D03F-AD2E-4433-8EBB-13E221EF4226}" destId="{B4EA67F4-5C1B-40AC-B5F9-E6FC186588EE}" srcOrd="1" destOrd="0" presId="urn:microsoft.com/office/officeart/2005/8/layout/hList7"/>
    <dgm:cxn modelId="{CC80A863-1013-49C9-91C1-7097E700871E}" type="presParOf" srcId="{4814D03F-AD2E-4433-8EBB-13E221EF4226}" destId="{3CFE0F46-5F79-4250-B3EE-A185745707F5}" srcOrd="2" destOrd="0" presId="urn:microsoft.com/office/officeart/2005/8/layout/hList7"/>
    <dgm:cxn modelId="{31B1FEE8-F4DF-4C1B-A2E1-E2C381DA695E}" type="presParOf" srcId="{4814D03F-AD2E-4433-8EBB-13E221EF4226}" destId="{76F92396-9EFD-43DB-A0C6-58041E51419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354F2-43B6-472F-A8EB-0148652D7B74}">
      <dsp:nvSpPr>
        <dsp:cNvPr id="0" name=""/>
        <dsp:cNvSpPr/>
      </dsp:nvSpPr>
      <dsp:spPr>
        <a:xfrm>
          <a:off x="919558" y="274232"/>
          <a:ext cx="1003301" cy="485352"/>
        </a:xfrm>
        <a:prstGeom prst="rect">
          <a:avLst/>
        </a:prstGeom>
        <a:solidFill>
          <a:srgbClr val="DCBD23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kern="1200" dirty="0" err="1">
              <a:solidFill>
                <a:srgbClr val="003A6E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Entidadesusuarias</a:t>
          </a:r>
          <a:endParaRPr lang="ca-ES" sz="1200" kern="1200" dirty="0">
            <a:solidFill>
              <a:srgbClr val="003A6E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Arial"/>
          </a:endParaRPr>
        </a:p>
      </dsp:txBody>
      <dsp:txXfrm>
        <a:off x="1080086" y="274232"/>
        <a:ext cx="842773" cy="485352"/>
      </dsp:txXfrm>
    </dsp:sp>
    <dsp:sp modelId="{8F50E7D4-6F17-4ABE-A7E7-A246F28B93A1}">
      <dsp:nvSpPr>
        <dsp:cNvPr id="0" name=""/>
        <dsp:cNvSpPr/>
      </dsp:nvSpPr>
      <dsp:spPr>
        <a:xfrm>
          <a:off x="164106" y="60463"/>
          <a:ext cx="684216" cy="684216"/>
        </a:xfrm>
        <a:prstGeom prst="ellipse">
          <a:avLst/>
        </a:prstGeom>
        <a:solidFill>
          <a:srgbClr val="DCBD23">
            <a:shade val="8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500" b="1" kern="1200" dirty="0">
              <a:solidFill>
                <a:srgbClr val="FFFFFF"/>
              </a:solidFill>
              <a:latin typeface="Arial"/>
              <a:ea typeface="+mn-ea"/>
              <a:cs typeface="Arial"/>
            </a:rPr>
            <a:t>1.480</a:t>
          </a:r>
        </a:p>
      </dsp:txBody>
      <dsp:txXfrm>
        <a:off x="264307" y="160664"/>
        <a:ext cx="483814" cy="4838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9C5BE6-138E-4F22-BAAE-5E3445C02924}">
      <dsp:nvSpPr>
        <dsp:cNvPr id="0" name=""/>
        <dsp:cNvSpPr/>
      </dsp:nvSpPr>
      <dsp:spPr>
        <a:xfrm>
          <a:off x="147397" y="20015"/>
          <a:ext cx="583524" cy="510073"/>
        </a:xfrm>
        <a:prstGeom prst="rightArrow">
          <a:avLst>
            <a:gd name="adj1" fmla="val 70000"/>
            <a:gd name="adj2" fmla="val 50000"/>
          </a:avLst>
        </a:prstGeom>
        <a:solidFill>
          <a:srgbClr val="C82506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8250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kern="1200" dirty="0" err="1">
              <a:solidFill>
                <a:srgbClr val="003A6E">
                  <a:hueOff val="0"/>
                  <a:satOff val="0"/>
                  <a:lumOff val="0"/>
                  <a:alphaOff val="0"/>
                </a:srgbClr>
              </a:solidFill>
              <a:latin typeface="Arial Narrow" panose="020B0606020202030204" pitchFamily="34" charset="0"/>
              <a:ea typeface="+mn-ea"/>
              <a:cs typeface="Arial"/>
            </a:rPr>
            <a:t>Ay</a:t>
          </a:r>
          <a:r>
            <a:rPr lang="ca-ES" sz="1200" kern="1200" dirty="0">
              <a:solidFill>
                <a:srgbClr val="003A6E">
                  <a:hueOff val="0"/>
                  <a:satOff val="0"/>
                  <a:lumOff val="0"/>
                  <a:alphaOff val="0"/>
                </a:srgbClr>
              </a:solidFill>
              <a:latin typeface="Arial Narrow" panose="020B0606020202030204" pitchFamily="34" charset="0"/>
              <a:ea typeface="+mn-ea"/>
              <a:cs typeface="Arial"/>
            </a:rPr>
            <a:t>.</a:t>
          </a:r>
        </a:p>
      </dsp:txBody>
      <dsp:txXfrm>
        <a:off x="293278" y="96526"/>
        <a:ext cx="284468" cy="357051"/>
      </dsp:txXfrm>
    </dsp:sp>
    <dsp:sp modelId="{BCB77367-13C1-4A94-95E8-EB14F02C3F8A}">
      <dsp:nvSpPr>
        <dsp:cNvPr id="0" name=""/>
        <dsp:cNvSpPr/>
      </dsp:nvSpPr>
      <dsp:spPr>
        <a:xfrm>
          <a:off x="1516" y="129170"/>
          <a:ext cx="291762" cy="291762"/>
        </a:xfrm>
        <a:prstGeom prst="ellipse">
          <a:avLst/>
        </a:prstGeom>
        <a:solidFill>
          <a:srgbClr val="C82506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100" kern="120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Arial"/>
            </a:rPr>
            <a:t>919</a:t>
          </a:r>
        </a:p>
      </dsp:txBody>
      <dsp:txXfrm>
        <a:off x="44244" y="171898"/>
        <a:ext cx="206306" cy="206306"/>
      </dsp:txXfrm>
    </dsp:sp>
    <dsp:sp modelId="{FDCACB6A-5E00-4EB0-922F-D24AAB10316C}">
      <dsp:nvSpPr>
        <dsp:cNvPr id="0" name=""/>
        <dsp:cNvSpPr/>
      </dsp:nvSpPr>
      <dsp:spPr>
        <a:xfrm>
          <a:off x="913273" y="20015"/>
          <a:ext cx="583524" cy="510073"/>
        </a:xfrm>
        <a:prstGeom prst="rightArrow">
          <a:avLst>
            <a:gd name="adj1" fmla="val 70000"/>
            <a:gd name="adj2" fmla="val 50000"/>
          </a:avLst>
        </a:prstGeom>
        <a:solidFill>
          <a:srgbClr val="C82506">
            <a:tint val="40000"/>
            <a:alpha val="90000"/>
            <a:hueOff val="5357818"/>
            <a:satOff val="-8282"/>
            <a:lumOff val="-659"/>
            <a:alphaOff val="0"/>
          </a:srgbClr>
        </a:solidFill>
        <a:ln w="25400" cap="flat" cmpd="sng" algn="ctr">
          <a:solidFill>
            <a:srgbClr val="C82506">
              <a:tint val="40000"/>
              <a:alpha val="90000"/>
              <a:hueOff val="5357818"/>
              <a:satOff val="-8282"/>
              <a:lumOff val="-659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kern="1200" dirty="0">
              <a:solidFill>
                <a:srgbClr val="003A6E">
                  <a:hueOff val="0"/>
                  <a:satOff val="0"/>
                  <a:lumOff val="0"/>
                  <a:alphaOff val="0"/>
                </a:srgbClr>
              </a:solidFill>
              <a:latin typeface="Arial Narrow" panose="020B0606020202030204" pitchFamily="34" charset="0"/>
              <a:ea typeface="+mn-ea"/>
              <a:cs typeface="Arial"/>
            </a:rPr>
            <a:t>CC</a:t>
          </a:r>
        </a:p>
      </dsp:txBody>
      <dsp:txXfrm>
        <a:off x="1059154" y="96526"/>
        <a:ext cx="284468" cy="357051"/>
      </dsp:txXfrm>
    </dsp:sp>
    <dsp:sp modelId="{E458E56E-07E2-4C92-A151-3FD9B47C30C5}">
      <dsp:nvSpPr>
        <dsp:cNvPr id="0" name=""/>
        <dsp:cNvSpPr/>
      </dsp:nvSpPr>
      <dsp:spPr>
        <a:xfrm>
          <a:off x="767392" y="129170"/>
          <a:ext cx="291762" cy="291762"/>
        </a:xfrm>
        <a:prstGeom prst="ellipse">
          <a:avLst/>
        </a:prstGeom>
        <a:solidFill>
          <a:srgbClr val="C82506">
            <a:hueOff val="5338630"/>
            <a:satOff val="-17326"/>
            <a:lumOff val="785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100" kern="120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Arial"/>
            </a:rPr>
            <a:t>41</a:t>
          </a:r>
        </a:p>
      </dsp:txBody>
      <dsp:txXfrm>
        <a:off x="810120" y="171898"/>
        <a:ext cx="206306" cy="206306"/>
      </dsp:txXfrm>
    </dsp:sp>
    <dsp:sp modelId="{284BD2B7-B12A-420B-865D-234614C68EDC}">
      <dsp:nvSpPr>
        <dsp:cNvPr id="0" name=""/>
        <dsp:cNvSpPr/>
      </dsp:nvSpPr>
      <dsp:spPr>
        <a:xfrm>
          <a:off x="1679149" y="20015"/>
          <a:ext cx="583524" cy="510073"/>
        </a:xfrm>
        <a:prstGeom prst="rightArrow">
          <a:avLst>
            <a:gd name="adj1" fmla="val 70000"/>
            <a:gd name="adj2" fmla="val 50000"/>
          </a:avLst>
        </a:prstGeom>
        <a:solidFill>
          <a:srgbClr val="C82506">
            <a:tint val="40000"/>
            <a:alpha val="90000"/>
            <a:hueOff val="10715636"/>
            <a:satOff val="-16564"/>
            <a:lumOff val="-1318"/>
            <a:alphaOff val="0"/>
          </a:srgbClr>
        </a:solidFill>
        <a:ln w="25400" cap="flat" cmpd="sng" algn="ctr">
          <a:solidFill>
            <a:srgbClr val="C82506">
              <a:tint val="40000"/>
              <a:alpha val="90000"/>
              <a:hueOff val="10715636"/>
              <a:satOff val="-16564"/>
              <a:lumOff val="-1318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kern="1200" dirty="0">
              <a:solidFill>
                <a:srgbClr val="003A6E">
                  <a:hueOff val="0"/>
                  <a:satOff val="0"/>
                  <a:lumOff val="0"/>
                  <a:alphaOff val="0"/>
                </a:srgbClr>
              </a:solidFill>
              <a:latin typeface="Arial Narrow" panose="020B0606020202030204" pitchFamily="34" charset="0"/>
              <a:ea typeface="+mn-ea"/>
              <a:cs typeface="Arial"/>
            </a:rPr>
            <a:t>Dip.</a:t>
          </a:r>
        </a:p>
      </dsp:txBody>
      <dsp:txXfrm>
        <a:off x="1825030" y="96526"/>
        <a:ext cx="284468" cy="357051"/>
      </dsp:txXfrm>
    </dsp:sp>
    <dsp:sp modelId="{B347E117-3F14-444A-AC04-B70B999FF1BF}">
      <dsp:nvSpPr>
        <dsp:cNvPr id="0" name=""/>
        <dsp:cNvSpPr/>
      </dsp:nvSpPr>
      <dsp:spPr>
        <a:xfrm>
          <a:off x="1533268" y="129170"/>
          <a:ext cx="291762" cy="291762"/>
        </a:xfrm>
        <a:prstGeom prst="ellipse">
          <a:avLst/>
        </a:prstGeom>
        <a:solidFill>
          <a:srgbClr val="C82506">
            <a:hueOff val="10677260"/>
            <a:satOff val="-34652"/>
            <a:lumOff val="157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100" kern="120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Arial"/>
            </a:rPr>
            <a:t>4</a:t>
          </a:r>
        </a:p>
      </dsp:txBody>
      <dsp:txXfrm>
        <a:off x="1575996" y="171898"/>
        <a:ext cx="206306" cy="206306"/>
      </dsp:txXfrm>
    </dsp:sp>
    <dsp:sp modelId="{118171DD-FB06-42DC-8B0E-BF4B1B4207E1}">
      <dsp:nvSpPr>
        <dsp:cNvPr id="0" name=""/>
        <dsp:cNvSpPr/>
      </dsp:nvSpPr>
      <dsp:spPr>
        <a:xfrm>
          <a:off x="2445025" y="20015"/>
          <a:ext cx="583524" cy="510073"/>
        </a:xfrm>
        <a:prstGeom prst="rightArrow">
          <a:avLst>
            <a:gd name="adj1" fmla="val 70000"/>
            <a:gd name="adj2" fmla="val 50000"/>
          </a:avLst>
        </a:prstGeom>
        <a:solidFill>
          <a:srgbClr val="C82506">
            <a:tint val="40000"/>
            <a:alpha val="90000"/>
            <a:hueOff val="16073454"/>
            <a:satOff val="-24846"/>
            <a:lumOff val="-1977"/>
            <a:alphaOff val="0"/>
          </a:srgbClr>
        </a:solidFill>
        <a:ln w="25400" cap="flat" cmpd="sng" algn="ctr">
          <a:solidFill>
            <a:srgbClr val="C82506">
              <a:tint val="40000"/>
              <a:alpha val="90000"/>
              <a:hueOff val="16073454"/>
              <a:satOff val="-24846"/>
              <a:lumOff val="-1977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kern="1200" dirty="0">
              <a:solidFill>
                <a:srgbClr val="003A6E">
                  <a:hueOff val="0"/>
                  <a:satOff val="0"/>
                  <a:lumOff val="0"/>
                  <a:alphaOff val="0"/>
                </a:srgbClr>
              </a:solidFill>
              <a:latin typeface="Arial Narrow" panose="020B0606020202030204" pitchFamily="34" charset="0"/>
              <a:ea typeface="+mn-ea"/>
              <a:cs typeface="Arial"/>
            </a:rPr>
            <a:t>ED</a:t>
          </a:r>
        </a:p>
      </dsp:txBody>
      <dsp:txXfrm>
        <a:off x="2590906" y="96526"/>
        <a:ext cx="284468" cy="357051"/>
      </dsp:txXfrm>
    </dsp:sp>
    <dsp:sp modelId="{0BC8D73D-C195-4976-AC35-8DD65FD2B46F}">
      <dsp:nvSpPr>
        <dsp:cNvPr id="0" name=""/>
        <dsp:cNvSpPr/>
      </dsp:nvSpPr>
      <dsp:spPr>
        <a:xfrm>
          <a:off x="2299143" y="129170"/>
          <a:ext cx="291762" cy="291762"/>
        </a:xfrm>
        <a:prstGeom prst="ellipse">
          <a:avLst/>
        </a:prstGeom>
        <a:solidFill>
          <a:srgbClr val="C82506">
            <a:hueOff val="16015889"/>
            <a:satOff val="-51978"/>
            <a:lumOff val="2355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100" kern="1200" dirty="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Arial"/>
            </a:rPr>
            <a:t>516</a:t>
          </a:r>
        </a:p>
      </dsp:txBody>
      <dsp:txXfrm>
        <a:off x="2341871" y="171898"/>
        <a:ext cx="206306" cy="2063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4FB6EF-5F23-4B5A-9557-4EE239D3A19C}">
      <dsp:nvSpPr>
        <dsp:cNvPr id="0" name=""/>
        <dsp:cNvSpPr/>
      </dsp:nvSpPr>
      <dsp:spPr>
        <a:xfrm rot="5400000">
          <a:off x="-182296" y="182475"/>
          <a:ext cx="1215309" cy="850716"/>
        </a:xfrm>
        <a:prstGeom prst="chevron">
          <a:avLst/>
        </a:prstGeom>
        <a:solidFill>
          <a:srgbClr val="0365C0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365C0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500" kern="1200" noProof="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■</a:t>
          </a:r>
          <a:endParaRPr lang="ca-ES" sz="2500" kern="1200" noProof="0" dirty="0">
            <a:solidFill>
              <a:srgbClr val="FFFFFF"/>
            </a:solidFill>
            <a:latin typeface="Arial"/>
            <a:ea typeface="+mn-ea"/>
            <a:cs typeface="Arial"/>
          </a:endParaRPr>
        </a:p>
      </dsp:txBody>
      <dsp:txXfrm rot="-5400000">
        <a:off x="1" y="425536"/>
        <a:ext cx="850716" cy="364593"/>
      </dsp:txXfrm>
    </dsp:sp>
    <dsp:sp modelId="{817ACE0B-9EC9-4613-8498-EBBCDECDF8EE}">
      <dsp:nvSpPr>
        <dsp:cNvPr id="0" name=""/>
        <dsp:cNvSpPr/>
      </dsp:nvSpPr>
      <dsp:spPr>
        <a:xfrm rot="5400000">
          <a:off x="2330993" y="-1480097"/>
          <a:ext cx="789951" cy="3750504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365C0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3200" kern="1200" noProof="0" dirty="0">
              <a:solidFill>
                <a:srgbClr val="003A6E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23 serveis</a:t>
          </a:r>
        </a:p>
      </dsp:txBody>
      <dsp:txXfrm rot="-5400000">
        <a:off x="850717" y="38741"/>
        <a:ext cx="3711942" cy="712827"/>
      </dsp:txXfrm>
    </dsp:sp>
    <dsp:sp modelId="{BE80DA2A-8C77-4424-BED9-DE2D16C61F94}">
      <dsp:nvSpPr>
        <dsp:cNvPr id="0" name=""/>
        <dsp:cNvSpPr/>
      </dsp:nvSpPr>
      <dsp:spPr>
        <a:xfrm rot="5400000">
          <a:off x="-182296" y="1197167"/>
          <a:ext cx="1215309" cy="850716"/>
        </a:xfrm>
        <a:prstGeom prst="chevron">
          <a:avLst/>
        </a:prstGeom>
        <a:solidFill>
          <a:srgbClr val="0365C0">
            <a:alpha val="90000"/>
            <a:hueOff val="0"/>
            <a:satOff val="0"/>
            <a:lumOff val="0"/>
            <a:alphaOff val="-20000"/>
          </a:srgbClr>
        </a:solidFill>
        <a:ln w="25400" cap="flat" cmpd="sng" algn="ctr">
          <a:solidFill>
            <a:srgbClr val="0365C0">
              <a:alpha val="90000"/>
              <a:hueOff val="0"/>
              <a:satOff val="0"/>
              <a:lumOff val="0"/>
              <a:alphaOff val="-2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500" kern="1200" noProof="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■</a:t>
          </a:r>
          <a:endParaRPr lang="ca-ES" sz="2500" kern="1200" noProof="0" dirty="0">
            <a:solidFill>
              <a:srgbClr val="FFFFFF"/>
            </a:solidFill>
            <a:latin typeface="Arial"/>
            <a:ea typeface="+mn-ea"/>
            <a:cs typeface="Arial"/>
          </a:endParaRPr>
        </a:p>
      </dsp:txBody>
      <dsp:txXfrm rot="-5400000">
        <a:off x="1" y="1440228"/>
        <a:ext cx="850716" cy="364593"/>
      </dsp:txXfrm>
    </dsp:sp>
    <dsp:sp modelId="{38E25357-E6D4-40D9-B3AC-1BD716C40E9D}">
      <dsp:nvSpPr>
        <dsp:cNvPr id="0" name=""/>
        <dsp:cNvSpPr/>
      </dsp:nvSpPr>
      <dsp:spPr>
        <a:xfrm rot="5400000">
          <a:off x="2330993" y="-465405"/>
          <a:ext cx="789951" cy="3750504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365C0">
              <a:alpha val="90000"/>
              <a:hueOff val="0"/>
              <a:satOff val="0"/>
              <a:lumOff val="0"/>
              <a:alphaOff val="-2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2500" kern="1200" noProof="0" dirty="0">
              <a:solidFill>
                <a:srgbClr val="003A6E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30 AM vigents o en preparació</a:t>
          </a:r>
        </a:p>
      </dsp:txBody>
      <dsp:txXfrm rot="-5400000">
        <a:off x="850717" y="1053433"/>
        <a:ext cx="3711942" cy="712827"/>
      </dsp:txXfrm>
    </dsp:sp>
    <dsp:sp modelId="{C485FA77-AC1F-4400-88B1-FB887F1A4584}">
      <dsp:nvSpPr>
        <dsp:cNvPr id="0" name=""/>
        <dsp:cNvSpPr/>
      </dsp:nvSpPr>
      <dsp:spPr>
        <a:xfrm rot="5400000">
          <a:off x="-182296" y="2211858"/>
          <a:ext cx="1215309" cy="850716"/>
        </a:xfrm>
        <a:prstGeom prst="chevron">
          <a:avLst/>
        </a:prstGeom>
        <a:solidFill>
          <a:srgbClr val="0365C0">
            <a:alpha val="90000"/>
            <a:hueOff val="0"/>
            <a:satOff val="0"/>
            <a:lumOff val="0"/>
            <a:alphaOff val="-40000"/>
          </a:srgbClr>
        </a:solidFill>
        <a:ln w="25400" cap="flat" cmpd="sng" algn="ctr">
          <a:solidFill>
            <a:srgbClr val="0365C0">
              <a:alpha val="90000"/>
              <a:hueOff val="0"/>
              <a:satOff val="0"/>
              <a:lumOff val="0"/>
              <a:alphaOff val="-4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500" kern="1200" noProof="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■</a:t>
          </a:r>
          <a:endParaRPr lang="ca-ES" sz="2500" kern="1200" noProof="0" dirty="0">
            <a:solidFill>
              <a:srgbClr val="FFFFFF"/>
            </a:solidFill>
            <a:latin typeface="Arial"/>
            <a:ea typeface="+mn-ea"/>
            <a:cs typeface="Arial"/>
          </a:endParaRPr>
        </a:p>
      </dsp:txBody>
      <dsp:txXfrm rot="-5400000">
        <a:off x="1" y="2454919"/>
        <a:ext cx="850716" cy="364593"/>
      </dsp:txXfrm>
    </dsp:sp>
    <dsp:sp modelId="{987EC261-9283-41D8-930B-CA4803BCC64F}">
      <dsp:nvSpPr>
        <dsp:cNvPr id="0" name=""/>
        <dsp:cNvSpPr/>
      </dsp:nvSpPr>
      <dsp:spPr>
        <a:xfrm rot="5400000">
          <a:off x="2330993" y="549285"/>
          <a:ext cx="789951" cy="3750504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365C0">
              <a:alpha val="90000"/>
              <a:hueOff val="0"/>
              <a:satOff val="0"/>
              <a:lumOff val="0"/>
              <a:alphaOff val="-4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2500" kern="1200" noProof="0" dirty="0">
              <a:solidFill>
                <a:srgbClr val="003A6E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450 adjudicataris</a:t>
          </a:r>
        </a:p>
      </dsp:txBody>
      <dsp:txXfrm rot="-5400000">
        <a:off x="850717" y="2068123"/>
        <a:ext cx="3711942" cy="7128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4FB6EF-5F23-4B5A-9557-4EE239D3A19C}">
      <dsp:nvSpPr>
        <dsp:cNvPr id="0" name=""/>
        <dsp:cNvSpPr/>
      </dsp:nvSpPr>
      <dsp:spPr>
        <a:xfrm rot="5400000">
          <a:off x="-182296" y="182475"/>
          <a:ext cx="1215309" cy="850716"/>
        </a:xfrm>
        <a:prstGeom prst="chevron">
          <a:avLst/>
        </a:prstGeom>
        <a:solidFill>
          <a:srgbClr val="0365C0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365C0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500" kern="1200" noProof="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■</a:t>
          </a:r>
          <a:endParaRPr lang="ca-ES" sz="2500" kern="1200" noProof="0" dirty="0">
            <a:solidFill>
              <a:srgbClr val="FFFFFF"/>
            </a:solidFill>
            <a:latin typeface="Arial"/>
            <a:ea typeface="+mn-ea"/>
            <a:cs typeface="Arial"/>
          </a:endParaRPr>
        </a:p>
      </dsp:txBody>
      <dsp:txXfrm rot="-5400000">
        <a:off x="1" y="425536"/>
        <a:ext cx="850716" cy="364593"/>
      </dsp:txXfrm>
    </dsp:sp>
    <dsp:sp modelId="{817ACE0B-9EC9-4613-8498-EBBCDECDF8EE}">
      <dsp:nvSpPr>
        <dsp:cNvPr id="0" name=""/>
        <dsp:cNvSpPr/>
      </dsp:nvSpPr>
      <dsp:spPr>
        <a:xfrm rot="5400000">
          <a:off x="2330993" y="-1480097"/>
          <a:ext cx="789951" cy="3750504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365C0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3200" kern="1200" noProof="0" dirty="0">
              <a:solidFill>
                <a:srgbClr val="003A6E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23 serveis</a:t>
          </a:r>
        </a:p>
      </dsp:txBody>
      <dsp:txXfrm rot="-5400000">
        <a:off x="850717" y="38741"/>
        <a:ext cx="3711942" cy="712827"/>
      </dsp:txXfrm>
    </dsp:sp>
    <dsp:sp modelId="{BE80DA2A-8C77-4424-BED9-DE2D16C61F94}">
      <dsp:nvSpPr>
        <dsp:cNvPr id="0" name=""/>
        <dsp:cNvSpPr/>
      </dsp:nvSpPr>
      <dsp:spPr>
        <a:xfrm rot="5400000">
          <a:off x="-182296" y="1197167"/>
          <a:ext cx="1215309" cy="850716"/>
        </a:xfrm>
        <a:prstGeom prst="chevron">
          <a:avLst/>
        </a:prstGeom>
        <a:solidFill>
          <a:srgbClr val="0365C0">
            <a:alpha val="90000"/>
            <a:hueOff val="0"/>
            <a:satOff val="0"/>
            <a:lumOff val="0"/>
            <a:alphaOff val="-20000"/>
          </a:srgbClr>
        </a:solidFill>
        <a:ln w="25400" cap="flat" cmpd="sng" algn="ctr">
          <a:solidFill>
            <a:srgbClr val="0365C0">
              <a:alpha val="90000"/>
              <a:hueOff val="0"/>
              <a:satOff val="0"/>
              <a:lumOff val="0"/>
              <a:alphaOff val="-2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500" kern="1200" noProof="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■</a:t>
          </a:r>
          <a:endParaRPr lang="ca-ES" sz="2500" kern="1200" noProof="0" dirty="0">
            <a:solidFill>
              <a:srgbClr val="FFFFFF"/>
            </a:solidFill>
            <a:latin typeface="Arial"/>
            <a:ea typeface="+mn-ea"/>
            <a:cs typeface="Arial"/>
          </a:endParaRPr>
        </a:p>
      </dsp:txBody>
      <dsp:txXfrm rot="-5400000">
        <a:off x="1" y="1440228"/>
        <a:ext cx="850716" cy="364593"/>
      </dsp:txXfrm>
    </dsp:sp>
    <dsp:sp modelId="{38E25357-E6D4-40D9-B3AC-1BD716C40E9D}">
      <dsp:nvSpPr>
        <dsp:cNvPr id="0" name=""/>
        <dsp:cNvSpPr/>
      </dsp:nvSpPr>
      <dsp:spPr>
        <a:xfrm rot="5400000">
          <a:off x="2330993" y="-465405"/>
          <a:ext cx="789951" cy="3750504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365C0">
              <a:alpha val="90000"/>
              <a:hueOff val="0"/>
              <a:satOff val="0"/>
              <a:lumOff val="0"/>
              <a:alphaOff val="-2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2500" kern="1200" noProof="0" dirty="0">
              <a:solidFill>
                <a:srgbClr val="003A6E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30 AM vigents o en preparació</a:t>
          </a:r>
        </a:p>
      </dsp:txBody>
      <dsp:txXfrm rot="-5400000">
        <a:off x="850717" y="1053433"/>
        <a:ext cx="3711942" cy="712827"/>
      </dsp:txXfrm>
    </dsp:sp>
    <dsp:sp modelId="{C485FA77-AC1F-4400-88B1-FB887F1A4584}">
      <dsp:nvSpPr>
        <dsp:cNvPr id="0" name=""/>
        <dsp:cNvSpPr/>
      </dsp:nvSpPr>
      <dsp:spPr>
        <a:xfrm rot="5400000">
          <a:off x="-182296" y="2211858"/>
          <a:ext cx="1215309" cy="850716"/>
        </a:xfrm>
        <a:prstGeom prst="chevron">
          <a:avLst/>
        </a:prstGeom>
        <a:solidFill>
          <a:srgbClr val="0365C0">
            <a:alpha val="90000"/>
            <a:hueOff val="0"/>
            <a:satOff val="0"/>
            <a:lumOff val="0"/>
            <a:alphaOff val="-40000"/>
          </a:srgbClr>
        </a:solidFill>
        <a:ln w="25400" cap="flat" cmpd="sng" algn="ctr">
          <a:solidFill>
            <a:srgbClr val="0365C0">
              <a:alpha val="90000"/>
              <a:hueOff val="0"/>
              <a:satOff val="0"/>
              <a:lumOff val="0"/>
              <a:alphaOff val="-4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500" kern="1200" noProof="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■</a:t>
          </a:r>
          <a:endParaRPr lang="ca-ES" sz="2500" kern="1200" noProof="0" dirty="0">
            <a:solidFill>
              <a:srgbClr val="FFFFFF"/>
            </a:solidFill>
            <a:latin typeface="Arial"/>
            <a:ea typeface="+mn-ea"/>
            <a:cs typeface="Arial"/>
          </a:endParaRPr>
        </a:p>
      </dsp:txBody>
      <dsp:txXfrm rot="-5400000">
        <a:off x="1" y="2454919"/>
        <a:ext cx="850716" cy="364593"/>
      </dsp:txXfrm>
    </dsp:sp>
    <dsp:sp modelId="{987EC261-9283-41D8-930B-CA4803BCC64F}">
      <dsp:nvSpPr>
        <dsp:cNvPr id="0" name=""/>
        <dsp:cNvSpPr/>
      </dsp:nvSpPr>
      <dsp:spPr>
        <a:xfrm rot="5400000">
          <a:off x="2330993" y="549285"/>
          <a:ext cx="789951" cy="3750504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365C0">
              <a:alpha val="90000"/>
              <a:hueOff val="0"/>
              <a:satOff val="0"/>
              <a:lumOff val="0"/>
              <a:alphaOff val="-4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2500" kern="1200" noProof="0" dirty="0">
              <a:solidFill>
                <a:srgbClr val="003A6E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450 adjudicataris</a:t>
          </a:r>
        </a:p>
      </dsp:txBody>
      <dsp:txXfrm rot="-5400000">
        <a:off x="850717" y="2068123"/>
        <a:ext cx="3711942" cy="7128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915130-D854-4911-8D69-62D11BD198CA}">
      <dsp:nvSpPr>
        <dsp:cNvPr id="0" name=""/>
        <dsp:cNvSpPr/>
      </dsp:nvSpPr>
      <dsp:spPr>
        <a:xfrm>
          <a:off x="1234" y="0"/>
          <a:ext cx="1920753" cy="38623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noProof="0" dirty="0"/>
            <a:t>EDIFICACIÓN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noProof="0" dirty="0"/>
            <a:t> Obra nueva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noProof="0" dirty="0"/>
            <a:t> Rehabilitación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noProof="0" dirty="0"/>
            <a:t> Edificios patrimoniales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noProof="0" dirty="0"/>
            <a:t> Demoliciones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100" kern="1200" noProof="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100" kern="1200" noProof="0" dirty="0"/>
        </a:p>
      </dsp:txBody>
      <dsp:txXfrm>
        <a:off x="1234" y="1544955"/>
        <a:ext cx="1920753" cy="1544955"/>
      </dsp:txXfrm>
    </dsp:sp>
    <dsp:sp modelId="{64C8F131-EDB2-4A5C-9108-C15DFB80405E}">
      <dsp:nvSpPr>
        <dsp:cNvPr id="0" name=""/>
        <dsp:cNvSpPr/>
      </dsp:nvSpPr>
      <dsp:spPr>
        <a:xfrm>
          <a:off x="318523" y="231743"/>
          <a:ext cx="1286175" cy="128617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D6F597-86D1-42CE-BC6D-60B5226480AD}">
      <dsp:nvSpPr>
        <dsp:cNvPr id="0" name=""/>
        <dsp:cNvSpPr/>
      </dsp:nvSpPr>
      <dsp:spPr>
        <a:xfrm>
          <a:off x="1979611" y="0"/>
          <a:ext cx="1920753" cy="38623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noProof="0" dirty="0"/>
            <a:t>OBRA CIVIL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noProof="0" dirty="0"/>
            <a:t> Viales y zonas verdes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noProof="0" dirty="0"/>
            <a:t> Caminos rurales i forestales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noProof="0" dirty="0"/>
            <a:t> Jardinería y gestión forestal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noProof="0" dirty="0"/>
            <a:t> Instalaciones deportivas</a:t>
          </a:r>
        </a:p>
      </dsp:txBody>
      <dsp:txXfrm>
        <a:off x="1979611" y="1544955"/>
        <a:ext cx="1920753" cy="1544955"/>
      </dsp:txXfrm>
    </dsp:sp>
    <dsp:sp modelId="{2354FF62-A943-4D94-A543-1C7B392429C3}">
      <dsp:nvSpPr>
        <dsp:cNvPr id="0" name=""/>
        <dsp:cNvSpPr/>
      </dsp:nvSpPr>
      <dsp:spPr>
        <a:xfrm>
          <a:off x="2296900" y="231743"/>
          <a:ext cx="1286175" cy="128617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49151B-9D16-4FA6-BC5F-F289DF540EED}">
      <dsp:nvSpPr>
        <dsp:cNvPr id="0" name=""/>
        <dsp:cNvSpPr/>
      </dsp:nvSpPr>
      <dsp:spPr>
        <a:xfrm>
          <a:off x="3957987" y="0"/>
          <a:ext cx="1920753" cy="38623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noProof="0" dirty="0"/>
            <a:t>INSTALACIONES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noProof="0" dirty="0"/>
            <a:t> Eléctricas</a:t>
          </a:r>
          <a:endParaRPr lang="ca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noProof="0" dirty="0"/>
            <a:t> Alumbrado público</a:t>
          </a:r>
          <a:endParaRPr lang="ca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noProof="0" dirty="0"/>
            <a:t> Climatización</a:t>
          </a:r>
          <a:endParaRPr lang="ca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noProof="0" dirty="0"/>
            <a:t> Hidráulicas</a:t>
          </a:r>
          <a:endParaRPr lang="ca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noProof="0" dirty="0"/>
            <a:t> Mecánicas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a-ES" sz="1100" kern="1200" dirty="0"/>
        </a:p>
      </dsp:txBody>
      <dsp:txXfrm>
        <a:off x="3957987" y="1544955"/>
        <a:ext cx="1920753" cy="1544955"/>
      </dsp:txXfrm>
    </dsp:sp>
    <dsp:sp modelId="{76F92396-9EFD-43DB-A0C6-58041E514196}">
      <dsp:nvSpPr>
        <dsp:cNvPr id="0" name=""/>
        <dsp:cNvSpPr/>
      </dsp:nvSpPr>
      <dsp:spPr>
        <a:xfrm>
          <a:off x="4275276" y="231743"/>
          <a:ext cx="1286175" cy="128617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5000" r="-75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BC4700-73FE-4D8D-B8B1-1F35FE2C7B68}">
      <dsp:nvSpPr>
        <dsp:cNvPr id="0" name=""/>
        <dsp:cNvSpPr/>
      </dsp:nvSpPr>
      <dsp:spPr>
        <a:xfrm>
          <a:off x="235199" y="2880321"/>
          <a:ext cx="5409577" cy="92341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27/03/2025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27/03/2025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27/03/2025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27/03/2025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27/03/2025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27/03/2025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27/03/2025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27/03/2025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27/03/2025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27/03/2025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27/03/2025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27/03/2025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18" Type="http://schemas.openxmlformats.org/officeDocument/2006/relationships/diagramColors" Target="../diagrams/colors3.xml"/><Relationship Id="rId3" Type="http://schemas.openxmlformats.org/officeDocument/2006/relationships/image" Target="../media/image1.png"/><Relationship Id="rId21" Type="http://schemas.openxmlformats.org/officeDocument/2006/relationships/diagramLayout" Target="../diagrams/layout4.xml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17" Type="http://schemas.openxmlformats.org/officeDocument/2006/relationships/diagramQuickStyle" Target="../diagrams/quickStyle3.xml"/><Relationship Id="rId25" Type="http://schemas.openxmlformats.org/officeDocument/2006/relationships/image" Target="../media/image5.png"/><Relationship Id="rId2" Type="http://schemas.openxmlformats.org/officeDocument/2006/relationships/image" Target="../media/image3.png"/><Relationship Id="rId16" Type="http://schemas.openxmlformats.org/officeDocument/2006/relationships/diagramLayout" Target="../diagrams/layout3.xml"/><Relationship Id="rId20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24" Type="http://schemas.microsoft.com/office/2007/relationships/diagramDrawing" Target="../diagrams/drawing4.xml"/><Relationship Id="rId5" Type="http://schemas.openxmlformats.org/officeDocument/2006/relationships/diagramData" Target="../diagrams/data1.xml"/><Relationship Id="rId15" Type="http://schemas.openxmlformats.org/officeDocument/2006/relationships/diagramData" Target="../diagrams/data3.xml"/><Relationship Id="rId23" Type="http://schemas.openxmlformats.org/officeDocument/2006/relationships/diagramColors" Target="../diagrams/colors4.xml"/><Relationship Id="rId10" Type="http://schemas.openxmlformats.org/officeDocument/2006/relationships/diagramData" Target="../diagrams/data2.xml"/><Relationship Id="rId19" Type="http://schemas.microsoft.com/office/2007/relationships/diagramDrawing" Target="../diagrams/drawing3.xml"/><Relationship Id="rId4" Type="http://schemas.openxmlformats.org/officeDocument/2006/relationships/image" Target="../media/image4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Relationship Id="rId22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CuadroTexto"/>
          <p:cNvSpPr txBox="1"/>
          <p:nvPr/>
        </p:nvSpPr>
        <p:spPr>
          <a:xfrm>
            <a:off x="1331639" y="3682161"/>
            <a:ext cx="7812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002060"/>
                </a:solidFill>
              </a:rPr>
              <a:t>VÍCTOR TORRENTS CASTELLS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1331640" y="4082271"/>
            <a:ext cx="7812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rgbClr val="002060"/>
                </a:solidFill>
              </a:rPr>
              <a:t>Central de Compras de las entidades locales de Catalunya</a:t>
            </a:r>
          </a:p>
          <a:p>
            <a:pPr algn="ctr"/>
            <a:r>
              <a:rPr lang="es-ES" sz="1400" dirty="0" err="1">
                <a:solidFill>
                  <a:srgbClr val="002060"/>
                </a:solidFill>
              </a:rPr>
              <a:t>Associació</a:t>
            </a:r>
            <a:r>
              <a:rPr lang="es-ES" sz="1400" dirty="0">
                <a:solidFill>
                  <a:srgbClr val="002060"/>
                </a:solidFill>
              </a:rPr>
              <a:t> Catalana de </a:t>
            </a:r>
            <a:r>
              <a:rPr lang="es-ES" sz="1400" dirty="0" err="1">
                <a:solidFill>
                  <a:srgbClr val="002060"/>
                </a:solidFill>
              </a:rPr>
              <a:t>Municipis</a:t>
            </a:r>
            <a:r>
              <a:rPr lang="es-ES" sz="1400" dirty="0">
                <a:solidFill>
                  <a:srgbClr val="002060"/>
                </a:solidFill>
              </a:rPr>
              <a:t> i Comarques (ACM)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47D69A-7BEF-D68F-4D96-B201CF46F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23" y="94747"/>
            <a:ext cx="800462" cy="11315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272ECC-71F2-FD6F-82F3-8BDF6A295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05460"/>
            <a:ext cx="1022555" cy="11208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42C192-1268-3FD7-2B15-4D1F70E4DC79}"/>
              </a:ext>
            </a:extLst>
          </p:cNvPr>
          <p:cNvSpPr txBox="1"/>
          <p:nvPr/>
        </p:nvSpPr>
        <p:spPr>
          <a:xfrm>
            <a:off x="1778800" y="1276673"/>
            <a:ext cx="664994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a-ES" sz="1600" b="0" i="0" u="none" strike="noStrike" baseline="0" dirty="0">
                <a:solidFill>
                  <a:srgbClr val="00A090"/>
                </a:solidFill>
                <a:latin typeface="CIDFont+F1"/>
              </a:rPr>
              <a:t>VI </a:t>
            </a:r>
            <a:r>
              <a:rPr lang="ca-ES" sz="1600" b="0" i="0" u="none" strike="noStrike" baseline="0" dirty="0" err="1">
                <a:solidFill>
                  <a:srgbClr val="00A090"/>
                </a:solidFill>
                <a:latin typeface="CIDFont+F1"/>
              </a:rPr>
              <a:t>Simposio</a:t>
            </a:r>
            <a:r>
              <a:rPr lang="ca-ES" sz="1600" b="0" i="0" u="none" strike="noStrike" baseline="0" dirty="0">
                <a:solidFill>
                  <a:srgbClr val="00A090"/>
                </a:solidFill>
                <a:latin typeface="CIDFont+F1"/>
              </a:rPr>
              <a:t> nacional</a:t>
            </a:r>
          </a:p>
          <a:p>
            <a:pPr algn="l"/>
            <a:r>
              <a:rPr lang="es-ES" sz="2800" b="0" i="0" u="none" strike="noStrike" baseline="0" dirty="0">
                <a:solidFill>
                  <a:srgbClr val="00314E"/>
                </a:solidFill>
                <a:latin typeface="CIDFont+F2"/>
              </a:rPr>
              <a:t>Buenas Prácticas en la Contratación Pública</a:t>
            </a:r>
            <a:endParaRPr lang="ca-E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52E633-998E-970F-AAEC-23B635F19C8D}"/>
              </a:ext>
            </a:extLst>
          </p:cNvPr>
          <p:cNvSpPr txBox="1"/>
          <p:nvPr/>
        </p:nvSpPr>
        <p:spPr>
          <a:xfrm>
            <a:off x="1778800" y="2235254"/>
            <a:ext cx="63653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600" b="1" i="0" u="none" strike="noStrike" baseline="0" dirty="0">
                <a:solidFill>
                  <a:srgbClr val="174452"/>
                </a:solidFill>
                <a:latin typeface="CIDFont+F2"/>
              </a:rPr>
              <a:t>MESA REDONDA</a:t>
            </a:r>
          </a:p>
          <a:p>
            <a:pPr algn="l"/>
            <a:r>
              <a:rPr lang="es-ES" sz="2000" b="0" i="0" u="none" strike="noStrike" baseline="0" dirty="0">
                <a:solidFill>
                  <a:srgbClr val="174452"/>
                </a:solidFill>
                <a:latin typeface="CIDFont+F2"/>
              </a:rPr>
              <a:t>Fórmulas económicas para la adjudicación de los contratos. Bajas y umbrales de temeridad</a:t>
            </a:r>
            <a:endParaRPr lang="ca-E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9DA4691-D19F-9C69-E899-F9906CA618C7}"/>
              </a:ext>
            </a:extLst>
          </p:cNvPr>
          <p:cNvSpPr txBox="1"/>
          <p:nvPr/>
        </p:nvSpPr>
        <p:spPr>
          <a:xfrm>
            <a:off x="1455587" y="193745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b="1" dirty="0">
                <a:solidFill>
                  <a:schemeClr val="tx2"/>
                </a:solidFill>
              </a:rPr>
              <a:t>LA CENTRAL DE COMPRAS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E215DD-7F49-658B-5FD8-D1839CEE4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422" y="99187"/>
            <a:ext cx="1024217" cy="11217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07CF32-8200-5E32-16AC-C35D5A7A7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23" y="94747"/>
            <a:ext cx="800462" cy="11315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9E308C-DA73-2F27-2409-E2F2FE193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628" y="1838059"/>
            <a:ext cx="7457906" cy="2670003"/>
          </a:xfrm>
          <a:prstGeom prst="rect">
            <a:avLst/>
          </a:prstGeom>
        </p:spPr>
      </p:pic>
      <p:graphicFrame>
        <p:nvGraphicFramePr>
          <p:cNvPr id="11" name="41 Diagrama">
            <a:extLst>
              <a:ext uri="{FF2B5EF4-FFF2-40B4-BE49-F238E27FC236}">
                <a16:creationId xmlns:a16="http://schemas.microsoft.com/office/drawing/2014/main" id="{4A917A1D-B07D-2603-F2DC-9A30513289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1309670"/>
              </p:ext>
            </p:extLst>
          </p:nvPr>
        </p:nvGraphicFramePr>
        <p:xfrm>
          <a:off x="827584" y="915566"/>
          <a:ext cx="2016224" cy="759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2" name="42 Diagrama">
            <a:extLst>
              <a:ext uri="{FF2B5EF4-FFF2-40B4-BE49-F238E27FC236}">
                <a16:creationId xmlns:a16="http://schemas.microsoft.com/office/drawing/2014/main" id="{63581ECD-DE5A-F4DF-AD3A-EAF369DB6A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8200418"/>
              </p:ext>
            </p:extLst>
          </p:nvPr>
        </p:nvGraphicFramePr>
        <p:xfrm>
          <a:off x="2843808" y="1203598"/>
          <a:ext cx="3030066" cy="550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3" name="Diagrama 1">
            <a:extLst>
              <a:ext uri="{FF2B5EF4-FFF2-40B4-BE49-F238E27FC236}">
                <a16:creationId xmlns:a16="http://schemas.microsoft.com/office/drawing/2014/main" id="{DCDF12E9-EF03-3458-9ABF-D1BE1D9F0F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3497338"/>
              </p:ext>
            </p:extLst>
          </p:nvPr>
        </p:nvGraphicFramePr>
        <p:xfrm>
          <a:off x="18775614" y="2481575"/>
          <a:ext cx="4601221" cy="3245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14" name="Diagrama 1">
            <a:extLst>
              <a:ext uri="{FF2B5EF4-FFF2-40B4-BE49-F238E27FC236}">
                <a16:creationId xmlns:a16="http://schemas.microsoft.com/office/drawing/2014/main" id="{8DEEE831-4983-4E30-3588-9BBC365C47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3497338"/>
              </p:ext>
            </p:extLst>
          </p:nvPr>
        </p:nvGraphicFramePr>
        <p:xfrm>
          <a:off x="18928014" y="2633975"/>
          <a:ext cx="4601221" cy="3245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061969F9-C369-DD1B-0F50-785D817B70D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220890" y="868095"/>
            <a:ext cx="1348153" cy="95916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695B85D-1C1D-5B5D-FFE4-14B4F77E4621}"/>
              </a:ext>
            </a:extLst>
          </p:cNvPr>
          <p:cNvSpPr txBox="1"/>
          <p:nvPr/>
        </p:nvSpPr>
        <p:spPr>
          <a:xfrm>
            <a:off x="856628" y="4561552"/>
            <a:ext cx="7675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2"/>
                </a:solidFill>
              </a:rPr>
              <a:t>Objetivo </a:t>
            </a:r>
            <a:r>
              <a:rPr lang="es-ES" b="1" dirty="0">
                <a:solidFill>
                  <a:schemeClr val="tx2"/>
                </a:solidFill>
              </a:rPr>
              <a:t>EQUIDAD</a:t>
            </a:r>
            <a:r>
              <a:rPr lang="es-ES" dirty="0"/>
              <a:t>: </a:t>
            </a:r>
            <a:r>
              <a:rPr lang="es-ES" sz="1400" dirty="0"/>
              <a:t>que los municipios más pequeños contraten en las mismas condiciones que los más grandes </a:t>
            </a:r>
          </a:p>
        </p:txBody>
      </p:sp>
    </p:spTree>
    <p:extLst>
      <p:ext uri="{BB962C8B-B14F-4D97-AF65-F5344CB8AC3E}">
        <p14:creationId xmlns:p14="http://schemas.microsoft.com/office/powerpoint/2010/main" val="2009599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80340C-AC0D-E225-60C7-EFE67263D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613"/>
            <a:ext cx="800462" cy="11315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0FB831-E1A9-D41F-E761-8F9333B18804}"/>
              </a:ext>
            </a:extLst>
          </p:cNvPr>
          <p:cNvSpPr txBox="1"/>
          <p:nvPr/>
        </p:nvSpPr>
        <p:spPr>
          <a:xfrm>
            <a:off x="1455586" y="193745"/>
            <a:ext cx="5711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b="1" dirty="0">
                <a:solidFill>
                  <a:schemeClr val="tx2"/>
                </a:solidFill>
              </a:rPr>
              <a:t>FÓRMULAS DE VALORACIÓN</a:t>
            </a:r>
          </a:p>
        </p:txBody>
      </p:sp>
      <p:pic>
        <p:nvPicPr>
          <p:cNvPr id="2050" name="Picture 2" descr="formula1">
            <a:extLst>
              <a:ext uri="{FF2B5EF4-FFF2-40B4-BE49-F238E27FC236}">
                <a16:creationId xmlns:a16="http://schemas.microsoft.com/office/drawing/2014/main" id="{904B7545-C871-CC74-1297-8E5E81D27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258" y="2715766"/>
            <a:ext cx="5086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81EF31-0F7E-5A6A-5DE3-EFFEF0BB7937}"/>
              </a:ext>
            </a:extLst>
          </p:cNvPr>
          <p:cNvSpPr txBox="1"/>
          <p:nvPr/>
        </p:nvSpPr>
        <p:spPr>
          <a:xfrm>
            <a:off x="1087336" y="1350957"/>
            <a:ext cx="65810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dirty="0">
                <a:solidFill>
                  <a:srgbClr val="6666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Por ser lógica, coherente, clara y sencilla, la Central de Compras de la Asociación Catalana de Municipios utiliza preferentemente la </a:t>
            </a:r>
            <a:r>
              <a:rPr lang="ca-ES" b="1" dirty="0"/>
              <a:t>Fórmula </a:t>
            </a:r>
            <a:r>
              <a:rPr lang="es-ES" b="1" dirty="0"/>
              <a:t>proporcional inversa </a:t>
            </a:r>
            <a:r>
              <a:rPr lang="es-ES" dirty="0"/>
              <a:t>y sus variantes para valorar las ofertas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883FBED-8B5D-6A0D-7061-79B37DA1FC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105460"/>
            <a:ext cx="1022555" cy="112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63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80340C-AC0D-E225-60C7-EFE67263D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613"/>
            <a:ext cx="800462" cy="11315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0FB831-E1A9-D41F-E761-8F9333B18804}"/>
              </a:ext>
            </a:extLst>
          </p:cNvPr>
          <p:cNvSpPr txBox="1"/>
          <p:nvPr/>
        </p:nvSpPr>
        <p:spPr>
          <a:xfrm>
            <a:off x="899592" y="193745"/>
            <a:ext cx="7113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OFERTAS ANORMALMENTE BAJAS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BF12FB-74F7-DB32-EEE4-9F1E4EEE0A80}"/>
              </a:ext>
            </a:extLst>
          </p:cNvPr>
          <p:cNvSpPr txBox="1"/>
          <p:nvPr/>
        </p:nvSpPr>
        <p:spPr>
          <a:xfrm>
            <a:off x="987265" y="1635646"/>
            <a:ext cx="689710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 carácter general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(si concurren más de dos empresas licitadoras), se considera anormalmente baja la oferta que cumpla los dos criterios siguientes: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 la puntuación que le corresponda en la oferta económica sea superior en más de un 15% a la mediana aritmética de las puntuaciones de todas las ofertas económicas presentadas.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 la puntuación que le corresponda en el resto de criterios de adjudicación diferentes del precio, sea superior a la suma de la media aritmética de las puntuaciones de las ofertas y la desviación media de estas puntuaciones.</a:t>
            </a: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82C796-94BB-3FCA-A46B-3024D8FD9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05460"/>
            <a:ext cx="1022555" cy="11208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CE2F72-AB11-43DB-3EBD-2C0FD6902CAB}"/>
              </a:ext>
            </a:extLst>
          </p:cNvPr>
          <p:cNvSpPr txBox="1"/>
          <p:nvPr/>
        </p:nvSpPr>
        <p:spPr>
          <a:xfrm>
            <a:off x="987265" y="915566"/>
            <a:ext cx="69691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Criterios objetivos en función de los cuales podría ser considerada inicialmente una oferta anormalmente baja</a:t>
            </a:r>
            <a:endParaRPr kumimoji="0" lang="ca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0C1D4A-B0D3-2141-D922-106D7C672FF8}"/>
              </a:ext>
            </a:extLst>
          </p:cNvPr>
          <p:cNvSpPr txBox="1"/>
          <p:nvPr/>
        </p:nvSpPr>
        <p:spPr>
          <a:xfrm>
            <a:off x="1026321" y="3507854"/>
            <a:ext cx="684076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Caso particular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(si concurren solo dos empresas licitadoras), se considera anormalmente baja la oferta que cumpla los dos criterios siguientes: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 la puntuación que le corresponda en la oferta económica sea superior en más de un 20% a la de la otra oferta.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 la puntuación que le corresponda en el resto de criterios de adjudicación diferentes del precio sea superior en más de un 20% a la puntuación más baja.</a:t>
            </a:r>
          </a:p>
        </p:txBody>
      </p:sp>
    </p:spTree>
    <p:extLst>
      <p:ext uri="{BB962C8B-B14F-4D97-AF65-F5344CB8AC3E}">
        <p14:creationId xmlns:p14="http://schemas.microsoft.com/office/powerpoint/2010/main" val="3963070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EAFF29F-A281-CCA7-EC90-819AB61490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6229716"/>
              </p:ext>
            </p:extLst>
          </p:nvPr>
        </p:nvGraphicFramePr>
        <p:xfrm>
          <a:off x="1907704" y="1203598"/>
          <a:ext cx="5879976" cy="3862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978EEF4-6350-DA87-8E88-668CAA71F4F0}"/>
              </a:ext>
            </a:extLst>
          </p:cNvPr>
          <p:cNvSpPr txBox="1"/>
          <p:nvPr/>
        </p:nvSpPr>
        <p:spPr>
          <a:xfrm>
            <a:off x="1455587" y="193745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b="1" dirty="0">
                <a:solidFill>
                  <a:schemeClr val="tx2"/>
                </a:solidFill>
              </a:rPr>
              <a:t>PROXIMAMENTE ...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47376-EFC9-D9DF-4DC3-65721072417C}"/>
              </a:ext>
            </a:extLst>
          </p:cNvPr>
          <p:cNvSpPr txBox="1"/>
          <p:nvPr/>
        </p:nvSpPr>
        <p:spPr>
          <a:xfrm>
            <a:off x="2202873" y="4299942"/>
            <a:ext cx="5289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Iniciando expediente de obras, construcciones e instalaciones</a:t>
            </a:r>
          </a:p>
          <a:p>
            <a:pPr algn="ctr"/>
            <a:r>
              <a:rPr lang="es-ES" sz="1400" dirty="0"/>
              <a:t>Expediente 2024.04  </a:t>
            </a:r>
            <a:r>
              <a:rPr lang="es-ES" sz="1400" b="1" dirty="0"/>
              <a:t>Consorci </a:t>
            </a:r>
            <a:r>
              <a:rPr lang="es-ES" sz="1400" b="1" dirty="0" err="1"/>
              <a:t>Català</a:t>
            </a:r>
            <a:r>
              <a:rPr lang="es-ES" sz="1400" b="1" dirty="0"/>
              <a:t> </a:t>
            </a:r>
            <a:r>
              <a:rPr lang="es-ES" sz="1400" b="1" dirty="0" err="1"/>
              <a:t>pel</a:t>
            </a:r>
            <a:r>
              <a:rPr lang="es-ES" sz="1400" b="1" dirty="0"/>
              <a:t> Desenvolupament Local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235871-7AFC-D04E-1721-31D5022057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8384" y="81681"/>
            <a:ext cx="1024217" cy="11217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7454EF-ADA6-5738-D6A5-B13C569A9C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423" y="94747"/>
            <a:ext cx="800462" cy="113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58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1A77E67-696C-EF58-B8A9-43106C0CE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067694"/>
            <a:ext cx="4975754" cy="12791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C805D1-F889-0F08-167E-ED0D48A0F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81681"/>
            <a:ext cx="1024217" cy="11217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0A1C2B-F08D-C038-B8C4-EAA3F5F09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23" y="94747"/>
            <a:ext cx="800462" cy="113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589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2763</TotalTime>
  <Words>394</Words>
  <Application>Microsoft Office PowerPoint</Application>
  <PresentationFormat>On-screen Show (16:9)</PresentationFormat>
  <Paragraphs>60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Narrow</vt:lpstr>
      <vt:lpstr>Calibri</vt:lpstr>
      <vt:lpstr>CIDFont+F1</vt:lpstr>
      <vt:lpstr>CIDFont+F2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Recepcion</dc:creator>
  <cp:lastModifiedBy>Víctor Torrents</cp:lastModifiedBy>
  <cp:revision>25</cp:revision>
  <cp:lastPrinted>2025-03-27T08:48:55Z</cp:lastPrinted>
  <dcterms:created xsi:type="dcterms:W3CDTF">2014-10-03T10:54:17Z</dcterms:created>
  <dcterms:modified xsi:type="dcterms:W3CDTF">2025-03-27T12:44:24Z</dcterms:modified>
</cp:coreProperties>
</file>