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32"/>
  </p:handoutMasterIdLst>
  <p:sldIdLst>
    <p:sldId id="290" r:id="rId3"/>
    <p:sldId id="384" r:id="rId4"/>
    <p:sldId id="385" r:id="rId5"/>
    <p:sldId id="364" r:id="rId6"/>
    <p:sldId id="367" r:id="rId7"/>
    <p:sldId id="368" r:id="rId8"/>
    <p:sldId id="369" r:id="rId9"/>
    <p:sldId id="386" r:id="rId10"/>
    <p:sldId id="397" r:id="rId11"/>
    <p:sldId id="382" r:id="rId12"/>
    <p:sldId id="366" r:id="rId13"/>
    <p:sldId id="387" r:id="rId14"/>
    <p:sldId id="398" r:id="rId15"/>
    <p:sldId id="388" r:id="rId16"/>
    <p:sldId id="390" r:id="rId17"/>
    <p:sldId id="391" r:id="rId18"/>
    <p:sldId id="392" r:id="rId19"/>
    <p:sldId id="393" r:id="rId20"/>
    <p:sldId id="394" r:id="rId21"/>
    <p:sldId id="395" r:id="rId22"/>
    <p:sldId id="389" r:id="rId23"/>
    <p:sldId id="396" r:id="rId24"/>
    <p:sldId id="399" r:id="rId25"/>
    <p:sldId id="400" r:id="rId26"/>
    <p:sldId id="402" r:id="rId27"/>
    <p:sldId id="401" r:id="rId28"/>
    <p:sldId id="370" r:id="rId29"/>
    <p:sldId id="365" r:id="rId30"/>
    <p:sldId id="383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5F8"/>
    <a:srgbClr val="263F70"/>
    <a:srgbClr val="D7DAED"/>
    <a:srgbClr val="5B9BD5"/>
    <a:srgbClr val="404040"/>
    <a:srgbClr val="151D28"/>
    <a:srgbClr val="E2E5F2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83" autoAdjust="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fontana\Desktop\peso%20del%20prec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fontana\Desktop\peso%20del%20prec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fontana\Desktop\peso%20del%20prec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rfontana\Desktop\peso%20del%20preci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rgbClr val="F4F5F8"/>
              </a:solidFill>
            </a:ln>
          </c:spPr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rgbClr val="F4F5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6C-4243-9ABB-F11819AD2B0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rgbClr val="F4F5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6C-4243-9ABB-F11819AD2B03}"/>
              </c:ext>
            </c:extLst>
          </c:dPt>
          <c:val>
            <c:numRef>
              <c:f>Hoja1!$E$6:$F$6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6C-4243-9ABB-F11819AD2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rgbClr val="F4F5F8"/>
              </a:solidFill>
            </a:ln>
          </c:spPr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rgbClr val="F4F5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0E-421C-82F1-7383A5FE823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rgbClr val="F4F5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0E-421C-82F1-7383A5FE823F}"/>
              </c:ext>
            </c:extLst>
          </c:dPt>
          <c:val>
            <c:numRef>
              <c:f>Hoja1!$E$6:$F$6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0E-421C-82F1-7383A5FE8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rgbClr val="F4F5F8"/>
              </a:solidFill>
            </a:ln>
          </c:spPr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rgbClr val="F4F5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2-4501-B02B-490001866514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rgbClr val="F4F5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2-4501-B02B-490001866514}"/>
              </c:ext>
            </c:extLst>
          </c:dPt>
          <c:val>
            <c:numRef>
              <c:f>Hoja1!$E$8:$F$8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B2-4501-B02B-490001866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solidFill>
                <a:srgbClr val="F4F5F8"/>
              </a:solidFill>
            </a:ln>
          </c:spPr>
          <c:dPt>
            <c:idx val="0"/>
            <c:bubble3D val="0"/>
            <c:spPr>
              <a:solidFill>
                <a:srgbClr val="5B9BD5"/>
              </a:solidFill>
              <a:ln w="19050">
                <a:solidFill>
                  <a:srgbClr val="F4F5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19-4D13-8909-BAA74C4F142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rgbClr val="F4F5F8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19-4D13-8909-BAA74C4F142F}"/>
              </c:ext>
            </c:extLst>
          </c:dPt>
          <c:val>
            <c:numRef>
              <c:f>Hoja1!$E$9:$F$9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19-4D13-8909-BAA74C4F1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18AD844-BEFD-104E-D766-712EEE3AA8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6E35422-4963-9EEA-5AB0-7A03787038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2445D-3EDE-4C75-883E-C7753ADB3509}" type="datetimeFigureOut">
              <a:rPr lang="es-ES" smtClean="0"/>
              <a:t>02/04/2025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F17E31-77E9-2814-DA87-C1BEFEF73D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9AB33C5-FAF1-6F57-2D9E-DA75F59F8F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B382C-0C10-42E3-9095-2B1EEAE83B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262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889A1-BAA8-4EDF-87AF-2BE8CCCF3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9B3439-CF05-4DEA-9069-983F33F8E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B25636-EEC9-4167-880C-DB2A59F3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4A82CC-5838-4908-B456-612AC1EA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BAE20-4C1A-4E49-8DD4-796FED34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456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1385B-35C5-40DB-8420-85BC772E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6F48AA-094E-4C44-8E65-AF68C54A4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97C71B-5CBC-4E38-9054-9AF526E4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5422F6-0942-4270-AF6B-687CD1FF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01B6A1-51D4-4672-B24F-2B60F65B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6394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FDB807-1485-46A6-8D00-F5FD4D650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886003-02A2-4E53-9B6F-7CAFC53E6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6264B0-FFC4-42A2-9078-C1BF6175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00EEE-CA21-41B4-82DB-10F350C6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8A083-9E57-478C-A144-273DDF57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5223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889A1-BAA8-4EDF-87AF-2BE8CCCF3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9B3439-CF05-4DEA-9069-983F33F8E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B25636-EEC9-4167-880C-DB2A59F34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4A82CC-5838-4908-B456-612AC1EA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BAE20-4C1A-4E49-8DD4-796FED34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835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D09A-81C2-45EB-A6D3-0E22EFF1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BF0F9-DF83-4E67-886D-3F75DCC5D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A437C5-F91F-4BEE-809F-997532BB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6BB17-15D5-4297-9926-0771F4EF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87E9A-3ED0-4545-86E3-EB07F3C6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7620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98157-08EE-40FC-9D91-74C3E177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29B7C-6E55-44D8-9B98-07AF29BA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9C902-B373-4733-B0D4-5FFFAEC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5609A-21C1-4444-8817-EE20970C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13B18A-CF15-433B-AB5A-983D58B6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30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DF4A7-7F6E-4D53-B4FC-A574181A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832E34-67AC-4492-AFB0-C7808FBAF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7F3EC-8050-4E22-B28A-0A175D1B9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DF726-2AF8-4FB9-83B6-12C0B4B1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BA6249-3C69-4CD6-95D5-FC256892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F8D640-F162-4252-A040-3C858D75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335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76281-ABB9-43F1-A393-0DF8C642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2C4345-17D6-4829-9B99-25575A036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CD8BD6-63F5-4D6E-B033-4A4BE587C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CC02D3-288C-4129-B581-38573C502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0FCCEA-3193-4063-B927-8004032E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2A102ED-A79E-491E-85DA-BA0B4A3B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C6696E-0743-4EC6-BE8E-9E70308E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A4A4A5-3A2A-449B-8210-2DAFC78D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5965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E50D6-DB7C-4795-B3E9-E4DE2AD0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D6A434-0BB0-4158-89C2-BB9A9ABE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5BF06D-4EE3-422C-8531-00C96FB4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276129-DA87-4D8A-917D-4DA47703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063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6CBB46-63FC-44FC-B97F-EAC864A3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5B029A-90BD-4C20-AF73-BA16E6A5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E23B3B-5FBA-4DFF-8C05-449AC2F1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7213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23B4B-A29D-44AF-9D1E-92A364F0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7DCF2A-795F-48BC-9B0B-E02758C8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C0C20E-63FD-4BBE-8CD8-3E6728903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BD26E-A6C8-4C47-9AB3-F450E907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58E932-E734-4231-90ED-F706DC90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3C1D92-FFD5-4809-9A2B-713D7823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571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D09A-81C2-45EB-A6D3-0E22EFF1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BF0F9-DF83-4E67-886D-3F75DCC5D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A437C5-F91F-4BEE-809F-997532BB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26BB17-15D5-4297-9926-0771F4EF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B87E9A-3ED0-4545-86E3-EB07F3C6E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2028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CF6CD-4BB8-4C15-AEE5-EB722920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796012-2BC6-4605-B342-A7830039B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17688-9244-44DB-97E1-53D258CDE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9B5E5E-351E-4E2D-83B6-EA12E189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F92DED-CE6B-46DF-A838-E43CACEA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F56007-42CE-428B-8F18-F204D6A6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7076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1385B-35C5-40DB-8420-85BC772E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B6F48AA-094E-4C44-8E65-AF68C54A4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97C71B-5CBC-4E38-9054-9AF526E4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5422F6-0942-4270-AF6B-687CD1FFE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01B6A1-51D4-4672-B24F-2B60F65B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7194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FDB807-1485-46A6-8D00-F5FD4D650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886003-02A2-4E53-9B6F-7CAFC53E6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6264B0-FFC4-42A2-9078-C1BF6175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900EEE-CA21-41B4-82DB-10F350C6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8A083-9E57-478C-A144-273DDF57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718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98157-08EE-40FC-9D91-74C3E177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29B7C-6E55-44D8-9B98-07AF29BA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9C902-B373-4733-B0D4-5FFFAECB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75609A-21C1-4444-8817-EE20970C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13B18A-CF15-433B-AB5A-983D58B6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679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DF4A7-7F6E-4D53-B4FC-A574181A9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832E34-67AC-4492-AFB0-C7808FBAF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7F3EC-8050-4E22-B28A-0A175D1B9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DF726-2AF8-4FB9-83B6-12C0B4B1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BA6249-3C69-4CD6-95D5-FC256892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F8D640-F162-4252-A040-3C858D75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30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76281-ABB9-43F1-A393-0DF8C642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2C4345-17D6-4829-9B99-25575A036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CD8BD6-63F5-4D6E-B033-4A4BE587C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3CC02D3-288C-4129-B581-38573C502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0FCCEA-3193-4063-B927-8004032E8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2A102ED-A79E-491E-85DA-BA0B4A3B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BC6696E-0743-4EC6-BE8E-9E70308E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A4A4A5-3A2A-449B-8210-2DAFC78D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162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E50D6-DB7C-4795-B3E9-E4DE2AD0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D6A434-0BB0-4158-89C2-BB9A9ABE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5BF06D-4EE3-422C-8531-00C96FB4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276129-DA87-4D8A-917D-4DA47703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911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6CBB46-63FC-44FC-B97F-EAC864A3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5B029A-90BD-4C20-AF73-BA16E6A5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E23B3B-5FBA-4DFF-8C05-449AC2F1F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041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23B4B-A29D-44AF-9D1E-92A364F0E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7DCF2A-795F-48BC-9B0B-E02758C8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C0C20E-63FD-4BBE-8CD8-3E6728903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BD26E-A6C8-4C47-9AB3-F450E907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58E932-E734-4231-90ED-F706DC90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3C1D92-FFD5-4809-9A2B-713D7823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097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CF6CD-4BB8-4C15-AEE5-EB7229205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796012-2BC6-4605-B342-A7830039B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17688-9244-44DB-97E1-53D258CDE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9B5E5E-351E-4E2D-83B6-EA12E189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F92DED-CE6B-46DF-A838-E43CACEA7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F56007-42CE-428B-8F18-F204D6A6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858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C2F1C6-1BEC-485D-B75A-3FCCDB22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324E36-0FF6-44CC-ADC0-6E3EBF050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7F23CA-F04E-4865-81F9-DD22DD40E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3E34D7-2EC6-4673-B581-AC4B2AD39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CAD41A-6D6D-4A5A-A8DB-6087001C7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979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1C2F1C6-1BEC-485D-B75A-3FCCDB22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324E36-0FF6-44CC-ADC0-6E3EBF050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7F23CA-F04E-4865-81F9-DD22DD40E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BD16D-242D-45B5-9B44-84EB7FE5B841}" type="datetimeFigureOut">
              <a:rPr lang="es-ES" smtClean="0"/>
              <a:t>02/04/2025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3E34D7-2EC6-4673-B581-AC4B2AD39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CAD41A-6D6D-4A5A-A8DB-6087001C7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E47C0-9C8E-4695-AB59-A8D6A0D385A9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553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0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7.png"/><Relationship Id="rId4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6EEF5145-5CFA-4132-AAA2-D6A06EB799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16" y="278756"/>
            <a:ext cx="5398084" cy="4980519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D490847B-F46E-4534-B12F-FDFD0D5D69CC}"/>
              </a:ext>
            </a:extLst>
          </p:cNvPr>
          <p:cNvSpPr txBox="1">
            <a:spLocks/>
          </p:cNvSpPr>
          <p:nvPr/>
        </p:nvSpPr>
        <p:spPr>
          <a:xfrm>
            <a:off x="1145334" y="2034264"/>
            <a:ext cx="6052604" cy="50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Recomendaciones para la redacción de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4317676-7037-4C52-B154-2F1215A23C81}"/>
              </a:ext>
            </a:extLst>
          </p:cNvPr>
          <p:cNvGrpSpPr/>
          <p:nvPr/>
        </p:nvGrpSpPr>
        <p:grpSpPr>
          <a:xfrm>
            <a:off x="529493" y="813216"/>
            <a:ext cx="2857323" cy="2897793"/>
            <a:chOff x="529493" y="813216"/>
            <a:chExt cx="2857323" cy="2897793"/>
          </a:xfrm>
        </p:grpSpPr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6CE479A5-6FE1-40E8-B96C-20EEEF5815B2}"/>
                </a:ext>
              </a:extLst>
            </p:cNvPr>
            <p:cNvCxnSpPr>
              <a:cxnSpLocks/>
            </p:cNvCxnSpPr>
            <p:nvPr/>
          </p:nvCxnSpPr>
          <p:spPr>
            <a:xfrm>
              <a:off x="818864" y="1350408"/>
              <a:ext cx="1" cy="2360601"/>
            </a:xfrm>
            <a:prstGeom prst="line">
              <a:avLst/>
            </a:prstGeom>
            <a:ln w="127000">
              <a:solidFill>
                <a:schemeClr val="accent5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558A725E-60AC-4845-BBCD-0B0805755C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6697" y="1068399"/>
              <a:ext cx="2320119" cy="0"/>
            </a:xfrm>
            <a:prstGeom prst="line">
              <a:avLst/>
            </a:prstGeom>
            <a:ln w="127000">
              <a:solidFill>
                <a:schemeClr val="accent5">
                  <a:lumMod val="60000"/>
                  <a:lumOff val="4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C51AA99-B583-4203-877D-C486E80B4141}"/>
                </a:ext>
              </a:extLst>
            </p:cNvPr>
            <p:cNvSpPr/>
            <p:nvPr/>
          </p:nvSpPr>
          <p:spPr>
            <a:xfrm>
              <a:off x="529493" y="813216"/>
              <a:ext cx="510363" cy="510363"/>
            </a:xfrm>
            <a:prstGeom prst="rect">
              <a:avLst/>
            </a:prstGeom>
            <a:solidFill>
              <a:srgbClr val="F4F5F8"/>
            </a:solidFill>
            <a:ln w="66675">
              <a:solidFill>
                <a:schemeClr val="accent5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82843759-447F-4BC5-95EA-2633EC810D37}"/>
              </a:ext>
            </a:extLst>
          </p:cNvPr>
          <p:cNvSpPr txBox="1">
            <a:spLocks/>
          </p:cNvSpPr>
          <p:nvPr/>
        </p:nvSpPr>
        <p:spPr>
          <a:xfrm>
            <a:off x="1120309" y="2213925"/>
            <a:ext cx="7067346" cy="1223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pliegos de licitación</a:t>
            </a:r>
          </a:p>
        </p:txBody>
      </p:sp>
      <p:cxnSp>
        <p:nvCxnSpPr>
          <p:cNvPr id="18" name="Conector recto 19">
            <a:extLst>
              <a:ext uri="{FF2B5EF4-FFF2-40B4-BE49-F238E27FC236}">
                <a16:creationId xmlns:a16="http://schemas.microsoft.com/office/drawing/2014/main" id="{897373A0-109C-48BC-BF28-D28F37D493D8}"/>
              </a:ext>
            </a:extLst>
          </p:cNvPr>
          <p:cNvCxnSpPr>
            <a:cxnSpLocks/>
          </p:cNvCxnSpPr>
          <p:nvPr/>
        </p:nvCxnSpPr>
        <p:spPr>
          <a:xfrm>
            <a:off x="1227453" y="4335124"/>
            <a:ext cx="1541702" cy="0"/>
          </a:xfrm>
          <a:prstGeom prst="line">
            <a:avLst/>
          </a:prstGeom>
          <a:ln w="22225">
            <a:solidFill>
              <a:srgbClr val="263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ítulo 2">
            <a:extLst>
              <a:ext uri="{FF2B5EF4-FFF2-40B4-BE49-F238E27FC236}">
                <a16:creationId xmlns:a16="http://schemas.microsoft.com/office/drawing/2014/main" id="{31A74860-1269-4EAC-ADF5-30154D7DF886}"/>
              </a:ext>
            </a:extLst>
          </p:cNvPr>
          <p:cNvSpPr txBox="1">
            <a:spLocks/>
          </p:cNvSpPr>
          <p:nvPr/>
        </p:nvSpPr>
        <p:spPr>
          <a:xfrm>
            <a:off x="1108420" y="3349611"/>
            <a:ext cx="3679833" cy="1223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Francisco Diéguez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2AF6FB-956C-42F1-AEB6-BEFB5C3D65B6}"/>
              </a:ext>
            </a:extLst>
          </p:cNvPr>
          <p:cNvSpPr txBox="1"/>
          <p:nvPr/>
        </p:nvSpPr>
        <p:spPr>
          <a:xfrm>
            <a:off x="1147106" y="4495832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3 / 4 / 2025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BE2BF47A-B66D-F474-5ECA-B350C0243ACA}"/>
              </a:ext>
            </a:extLst>
          </p:cNvPr>
          <p:cNvSpPr txBox="1">
            <a:spLocks/>
          </p:cNvSpPr>
          <p:nvPr/>
        </p:nvSpPr>
        <p:spPr>
          <a:xfrm>
            <a:off x="914183" y="5634573"/>
            <a:ext cx="2126512" cy="387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Miembros Protectores:</a:t>
            </a:r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id="{F46C969C-89EE-1AE0-82B3-E7460F653812}"/>
              </a:ext>
            </a:extLst>
          </p:cNvPr>
          <p:cNvSpPr txBox="1">
            <a:spLocks/>
          </p:cNvSpPr>
          <p:nvPr/>
        </p:nvSpPr>
        <p:spPr>
          <a:xfrm>
            <a:off x="5044893" y="5634573"/>
            <a:ext cx="2153049" cy="387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Colaboradores Premium: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50156F8D-2353-7C67-DA55-35B48259EE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0" y="6092134"/>
            <a:ext cx="1912454" cy="338312"/>
          </a:xfrm>
          <a:prstGeom prst="rect">
            <a:avLst/>
          </a:prstGeom>
        </p:spPr>
      </p:pic>
      <p:cxnSp>
        <p:nvCxnSpPr>
          <p:cNvPr id="30" name="Connector: angular 59">
            <a:extLst>
              <a:ext uri="{FF2B5EF4-FFF2-40B4-BE49-F238E27FC236}">
                <a16:creationId xmlns:a16="http://schemas.microsoft.com/office/drawing/2014/main" id="{13EA1138-5E0B-037F-F591-A832E45FC7B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862975" y="5516502"/>
            <a:ext cx="972000" cy="972000"/>
          </a:xfrm>
          <a:prstGeom prst="bentConnector3">
            <a:avLst>
              <a:gd name="adj1" fmla="val 420"/>
            </a:avLst>
          </a:prstGeom>
          <a:ln w="12700">
            <a:solidFill>
              <a:srgbClr val="263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angular 59">
            <a:extLst>
              <a:ext uri="{FF2B5EF4-FFF2-40B4-BE49-F238E27FC236}">
                <a16:creationId xmlns:a16="http://schemas.microsoft.com/office/drawing/2014/main" id="{5A487DC3-734F-C194-994C-6E905E224BCA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856300" y="5519532"/>
            <a:ext cx="972000" cy="972000"/>
          </a:xfrm>
          <a:prstGeom prst="bentConnector3">
            <a:avLst>
              <a:gd name="adj1" fmla="val 420"/>
            </a:avLst>
          </a:prstGeom>
          <a:ln w="12700">
            <a:solidFill>
              <a:srgbClr val="263F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FB1C4F-E1B7-7555-96EC-40350073B9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51" y="5915444"/>
            <a:ext cx="1472161" cy="691692"/>
          </a:xfrm>
          <a:prstGeom prst="rect">
            <a:avLst/>
          </a:prstGeom>
        </p:spPr>
      </p:pic>
      <p:pic>
        <p:nvPicPr>
          <p:cNvPr id="8" name="Imagen 7" descr="Imagen que contiene firmar, reloj, señal&#10;&#10;Descripción generada automáticamente">
            <a:extLst>
              <a:ext uri="{FF2B5EF4-FFF2-40B4-BE49-F238E27FC236}">
                <a16:creationId xmlns:a16="http://schemas.microsoft.com/office/drawing/2014/main" id="{580EC15C-8C8E-7E09-9127-FA3DDD5432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00" y="5893893"/>
            <a:ext cx="834241" cy="61873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8F59E0E-1AE5-5B0B-D14E-A49DB0D12AA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5520" y="6016844"/>
            <a:ext cx="3020096" cy="488892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E9867615-5FBF-2793-659C-C9083ABDCE28}"/>
              </a:ext>
            </a:extLst>
          </p:cNvPr>
          <p:cNvSpPr txBox="1">
            <a:spLocks/>
          </p:cNvSpPr>
          <p:nvPr/>
        </p:nvSpPr>
        <p:spPr>
          <a:xfrm>
            <a:off x="1145334" y="1357947"/>
            <a:ext cx="6750980" cy="5075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Simposio Nacional de Buenas Prácticas en la Contratación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163057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D4A4CC1-9101-705B-8ACA-AEDED28E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74" name="Título 1">
            <a:extLst>
              <a:ext uri="{FF2B5EF4-FFF2-40B4-BE49-F238E27FC236}">
                <a16:creationId xmlns:a16="http://schemas.microsoft.com/office/drawing/2014/main" id="{61885140-8F16-7853-A672-F8884605C324}"/>
              </a:ext>
            </a:extLst>
          </p:cNvPr>
          <p:cNvSpPr txBox="1">
            <a:spLocks/>
          </p:cNvSpPr>
          <p:nvPr/>
        </p:nvSpPr>
        <p:spPr>
          <a:xfrm>
            <a:off x="642948" y="3708102"/>
            <a:ext cx="4606681" cy="3854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Táctica</a:t>
            </a:r>
          </a:p>
        </p:txBody>
      </p:sp>
      <p:sp>
        <p:nvSpPr>
          <p:cNvPr id="91" name="Flecha: hacia abajo 90">
            <a:extLst>
              <a:ext uri="{FF2B5EF4-FFF2-40B4-BE49-F238E27FC236}">
                <a16:creationId xmlns:a16="http://schemas.microsoft.com/office/drawing/2014/main" id="{7C6413E1-5B5F-7E47-6181-7790FD7E7F28}"/>
              </a:ext>
            </a:extLst>
          </p:cNvPr>
          <p:cNvSpPr/>
          <p:nvPr/>
        </p:nvSpPr>
        <p:spPr>
          <a:xfrm rot="16200000">
            <a:off x="5508737" y="4727756"/>
            <a:ext cx="793356" cy="656471"/>
          </a:xfrm>
          <a:prstGeom prst="downArrow">
            <a:avLst/>
          </a:pr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ítulo 1">
            <a:extLst>
              <a:ext uri="{FF2B5EF4-FFF2-40B4-BE49-F238E27FC236}">
                <a16:creationId xmlns:a16="http://schemas.microsoft.com/office/drawing/2014/main" id="{932B3186-F6CB-94D6-CCF3-9641B2CA78C6}"/>
              </a:ext>
            </a:extLst>
          </p:cNvPr>
          <p:cNvSpPr txBox="1">
            <a:spLocks/>
          </p:cNvSpPr>
          <p:nvPr/>
        </p:nvSpPr>
        <p:spPr>
          <a:xfrm>
            <a:off x="6430686" y="3938258"/>
            <a:ext cx="3790829" cy="2290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¿Y si ya hubiese órganos de licitación que ya estuviesen en el buen camino?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Aprendamos de ellos</a:t>
            </a:r>
          </a:p>
        </p:txBody>
      </p:sp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45C2FE8D-7C3A-1FBA-5E67-74D561268E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2" y="4116365"/>
            <a:ext cx="1635424" cy="1879251"/>
          </a:xfrm>
          <a:prstGeom prst="rect">
            <a:avLst/>
          </a:prstGeom>
        </p:spPr>
      </p:pic>
      <p:sp>
        <p:nvSpPr>
          <p:cNvPr id="76" name="Título 1">
            <a:extLst>
              <a:ext uri="{FF2B5EF4-FFF2-40B4-BE49-F238E27FC236}">
                <a16:creationId xmlns:a16="http://schemas.microsoft.com/office/drawing/2014/main" id="{306F90E0-95AE-2336-C6A7-2E3ADC17DF63}"/>
              </a:ext>
            </a:extLst>
          </p:cNvPr>
          <p:cNvSpPr txBox="1">
            <a:spLocks/>
          </p:cNvSpPr>
          <p:nvPr/>
        </p:nvSpPr>
        <p:spPr>
          <a:xfrm>
            <a:off x="2144766" y="3938258"/>
            <a:ext cx="3790829" cy="2290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El riesgo de “inventar” demasiado es que no hay garantías de que estemos sacrificando rigor legal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ED59A69-36B4-41E2-EAAB-445035634154}"/>
              </a:ext>
            </a:extLst>
          </p:cNvPr>
          <p:cNvGrpSpPr/>
          <p:nvPr/>
        </p:nvGrpSpPr>
        <p:grpSpPr>
          <a:xfrm>
            <a:off x="5576982" y="1181710"/>
            <a:ext cx="2268000" cy="2268000"/>
            <a:chOff x="5595068" y="3429000"/>
            <a:chExt cx="2268000" cy="2268000"/>
          </a:xfrm>
        </p:grpSpPr>
        <p:sp>
          <p:nvSpPr>
            <p:cNvPr id="4" name="Rectángulo 21">
              <a:extLst>
                <a:ext uri="{FF2B5EF4-FFF2-40B4-BE49-F238E27FC236}">
                  <a16:creationId xmlns:a16="http://schemas.microsoft.com/office/drawing/2014/main" id="{888246E6-CE08-6FD9-F5F0-8DA331879CAA}"/>
                </a:ext>
              </a:extLst>
            </p:cNvPr>
            <p:cNvSpPr/>
            <p:nvPr/>
          </p:nvSpPr>
          <p:spPr>
            <a:xfrm>
              <a:off x="5595068" y="3429000"/>
              <a:ext cx="2268000" cy="2268000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CuadroTexto 143">
              <a:extLst>
                <a:ext uri="{FF2B5EF4-FFF2-40B4-BE49-F238E27FC236}">
                  <a16:creationId xmlns:a16="http://schemas.microsoft.com/office/drawing/2014/main" id="{69946548-0767-6E32-DE17-4BFEA14D33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4764" y="5166948"/>
              <a:ext cx="2188608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criterios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sociales</a:t>
              </a: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8CE6ADB3-5C69-84EC-8629-C299C025D5DD}"/>
                </a:ext>
              </a:extLst>
            </p:cNvPr>
            <p:cNvGrpSpPr/>
            <p:nvPr/>
          </p:nvGrpSpPr>
          <p:grpSpPr>
            <a:xfrm>
              <a:off x="6077989" y="3574923"/>
              <a:ext cx="1302158" cy="1522291"/>
              <a:chOff x="5905415" y="2613518"/>
              <a:chExt cx="1567914" cy="1832974"/>
            </a:xfrm>
            <a:solidFill>
              <a:srgbClr val="5B9BD5"/>
            </a:solidFill>
          </p:grpSpPr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B2190170-3423-985B-0931-ACA90EA53208}"/>
                  </a:ext>
                </a:extLst>
              </p:cNvPr>
              <p:cNvSpPr/>
              <p:nvPr/>
            </p:nvSpPr>
            <p:spPr>
              <a:xfrm>
                <a:off x="6442717" y="3807608"/>
                <a:ext cx="513806" cy="330141"/>
              </a:xfrm>
              <a:prstGeom prst="rect">
                <a:avLst/>
              </a:prstGeom>
              <a:solidFill>
                <a:srgbClr val="4C4C4C"/>
              </a:solidFill>
              <a:ln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A6C680A0-050D-057F-724B-1E728F63A4D0}"/>
                  </a:ext>
                </a:extLst>
              </p:cNvPr>
              <p:cNvSpPr/>
              <p:nvPr/>
            </p:nvSpPr>
            <p:spPr>
              <a:xfrm rot="477056">
                <a:off x="6235172" y="2613518"/>
                <a:ext cx="351484" cy="352764"/>
              </a:xfrm>
              <a:prstGeom prst="ellipse">
                <a:avLst/>
              </a:prstGeom>
              <a:grpFill/>
              <a:ln w="28575"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Diagrama de flujo: retraso 8">
                <a:extLst>
                  <a:ext uri="{FF2B5EF4-FFF2-40B4-BE49-F238E27FC236}">
                    <a16:creationId xmlns:a16="http://schemas.microsoft.com/office/drawing/2014/main" id="{344E6738-B0F2-1173-022F-5742E9E6EA44}"/>
                  </a:ext>
                </a:extLst>
              </p:cNvPr>
              <p:cNvSpPr/>
              <p:nvPr/>
            </p:nvSpPr>
            <p:spPr>
              <a:xfrm rot="16200000">
                <a:off x="6171761" y="2987612"/>
                <a:ext cx="494924" cy="513806"/>
              </a:xfrm>
              <a:prstGeom prst="flowChartDelay">
                <a:avLst/>
              </a:prstGeom>
              <a:grpFill/>
              <a:ln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9B235B6-E4E9-9A7A-D269-6B068994F62E}"/>
                  </a:ext>
                </a:extLst>
              </p:cNvPr>
              <p:cNvSpPr/>
              <p:nvPr/>
            </p:nvSpPr>
            <p:spPr>
              <a:xfrm>
                <a:off x="6162319" y="3311542"/>
                <a:ext cx="513806" cy="4801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4B511C2A-CB40-0A83-BD53-8A0CE85C23B3}"/>
                  </a:ext>
                </a:extLst>
              </p:cNvPr>
              <p:cNvGrpSpPr/>
              <p:nvPr/>
            </p:nvGrpSpPr>
            <p:grpSpPr>
              <a:xfrm>
                <a:off x="6707182" y="2613518"/>
                <a:ext cx="513807" cy="1302894"/>
                <a:chOff x="8313089" y="1478207"/>
                <a:chExt cx="638177" cy="1618257"/>
              </a:xfrm>
              <a:grpFill/>
            </p:grpSpPr>
            <p:sp>
              <p:nvSpPr>
                <p:cNvPr id="34" name="Elipse 33">
                  <a:extLst>
                    <a:ext uri="{FF2B5EF4-FFF2-40B4-BE49-F238E27FC236}">
                      <a16:creationId xmlns:a16="http://schemas.microsoft.com/office/drawing/2014/main" id="{7FFFD5A4-C9AC-95F7-4EE8-233397A73F91}"/>
                    </a:ext>
                  </a:extLst>
                </p:cNvPr>
                <p:cNvSpPr/>
                <p:nvPr/>
              </p:nvSpPr>
              <p:spPr>
                <a:xfrm rot="477056">
                  <a:off x="8403577" y="1478207"/>
                  <a:ext cx="436563" cy="438150"/>
                </a:xfrm>
                <a:prstGeom prst="ellipse">
                  <a:avLst/>
                </a:prstGeom>
                <a:grpFill/>
                <a:ln w="28575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Diagrama de flujo: retraso 34">
                  <a:extLst>
                    <a:ext uri="{FF2B5EF4-FFF2-40B4-BE49-F238E27FC236}">
                      <a16:creationId xmlns:a16="http://schemas.microsoft.com/office/drawing/2014/main" id="{617726A2-9C29-78D0-298B-D1A9399A6624}"/>
                    </a:ext>
                  </a:extLst>
                </p:cNvPr>
                <p:cNvSpPr/>
                <p:nvPr/>
              </p:nvSpPr>
              <p:spPr>
                <a:xfrm rot="16200000">
                  <a:off x="8324818" y="1942848"/>
                  <a:ext cx="614720" cy="638176"/>
                </a:xfrm>
                <a:prstGeom prst="flowChartDelay">
                  <a:avLst/>
                </a:prstGeom>
                <a:grpFill/>
                <a:ln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ángulo 35">
                  <a:extLst>
                    <a:ext uri="{FF2B5EF4-FFF2-40B4-BE49-F238E27FC236}">
                      <a16:creationId xmlns:a16="http://schemas.microsoft.com/office/drawing/2014/main" id="{E93F8108-D9BE-245B-A8AB-1D390D9DEB19}"/>
                    </a:ext>
                  </a:extLst>
                </p:cNvPr>
                <p:cNvSpPr/>
                <p:nvPr/>
              </p:nvSpPr>
              <p:spPr>
                <a:xfrm>
                  <a:off x="8313089" y="2345185"/>
                  <a:ext cx="638176" cy="75127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upo 11">
                <a:extLst>
                  <a:ext uri="{FF2B5EF4-FFF2-40B4-BE49-F238E27FC236}">
                    <a16:creationId xmlns:a16="http://schemas.microsoft.com/office/drawing/2014/main" id="{8D548DB0-EB28-EED1-42C0-1DE433C71864}"/>
                  </a:ext>
                </a:extLst>
              </p:cNvPr>
              <p:cNvGrpSpPr/>
              <p:nvPr/>
            </p:nvGrpSpPr>
            <p:grpSpPr>
              <a:xfrm>
                <a:off x="5905415" y="3115884"/>
                <a:ext cx="513806" cy="856224"/>
                <a:chOff x="8313090" y="1505825"/>
                <a:chExt cx="638176" cy="1063471"/>
              </a:xfrm>
              <a:grpFill/>
            </p:grpSpPr>
            <p:sp>
              <p:nvSpPr>
                <p:cNvPr id="32" name="Elipse 31">
                  <a:extLst>
                    <a:ext uri="{FF2B5EF4-FFF2-40B4-BE49-F238E27FC236}">
                      <a16:creationId xmlns:a16="http://schemas.microsoft.com/office/drawing/2014/main" id="{813CA43F-186C-67CC-8041-B671E28E482A}"/>
                    </a:ext>
                  </a:extLst>
                </p:cNvPr>
                <p:cNvSpPr/>
                <p:nvPr/>
              </p:nvSpPr>
              <p:spPr>
                <a:xfrm rot="477056">
                  <a:off x="8403577" y="1505825"/>
                  <a:ext cx="436563" cy="438149"/>
                </a:xfrm>
                <a:prstGeom prst="ellipse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Diagrama de flujo: retraso 32">
                  <a:extLst>
                    <a:ext uri="{FF2B5EF4-FFF2-40B4-BE49-F238E27FC236}">
                      <a16:creationId xmlns:a16="http://schemas.microsoft.com/office/drawing/2014/main" id="{0C254809-A57E-0B7C-644C-9A3BD4BE2FC4}"/>
                    </a:ext>
                  </a:extLst>
                </p:cNvPr>
                <p:cNvSpPr/>
                <p:nvPr/>
              </p:nvSpPr>
              <p:spPr>
                <a:xfrm rot="16200000">
                  <a:off x="8324818" y="1942848"/>
                  <a:ext cx="614720" cy="638176"/>
                </a:xfrm>
                <a:prstGeom prst="flowChartDelay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F44332AC-046F-878A-FC5A-FE9FC17143D0}"/>
                  </a:ext>
                </a:extLst>
              </p:cNvPr>
              <p:cNvGrpSpPr/>
              <p:nvPr/>
            </p:nvGrpSpPr>
            <p:grpSpPr>
              <a:xfrm>
                <a:off x="6434750" y="3121293"/>
                <a:ext cx="513807" cy="903097"/>
                <a:chOff x="8313089" y="1512543"/>
                <a:chExt cx="638177" cy="1121689"/>
              </a:xfrm>
              <a:grpFill/>
            </p:grpSpPr>
            <p:sp>
              <p:nvSpPr>
                <p:cNvPr id="29" name="Elipse 28">
                  <a:extLst>
                    <a:ext uri="{FF2B5EF4-FFF2-40B4-BE49-F238E27FC236}">
                      <a16:creationId xmlns:a16="http://schemas.microsoft.com/office/drawing/2014/main" id="{15C2F33A-3FEB-79A4-B47F-FE1C76303B71}"/>
                    </a:ext>
                  </a:extLst>
                </p:cNvPr>
                <p:cNvSpPr/>
                <p:nvPr/>
              </p:nvSpPr>
              <p:spPr>
                <a:xfrm rot="477056">
                  <a:off x="8427421" y="1512543"/>
                  <a:ext cx="419137" cy="420661"/>
                </a:xfrm>
                <a:prstGeom prst="ellipse">
                  <a:avLst/>
                </a:prstGeom>
                <a:solidFill>
                  <a:srgbClr val="4C4C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Diagrama de flujo: retraso 29">
                  <a:extLst>
                    <a:ext uri="{FF2B5EF4-FFF2-40B4-BE49-F238E27FC236}">
                      <a16:creationId xmlns:a16="http://schemas.microsoft.com/office/drawing/2014/main" id="{2A0D3445-DC15-366F-76D0-81465418D683}"/>
                    </a:ext>
                  </a:extLst>
                </p:cNvPr>
                <p:cNvSpPr/>
                <p:nvPr/>
              </p:nvSpPr>
              <p:spPr>
                <a:xfrm rot="16200000">
                  <a:off x="8324818" y="1942848"/>
                  <a:ext cx="614720" cy="638176"/>
                </a:xfrm>
                <a:prstGeom prst="flowChartDelay">
                  <a:avLst/>
                </a:prstGeom>
                <a:solidFill>
                  <a:srgbClr val="4C4C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ángulo 30">
                  <a:extLst>
                    <a:ext uri="{FF2B5EF4-FFF2-40B4-BE49-F238E27FC236}">
                      <a16:creationId xmlns:a16="http://schemas.microsoft.com/office/drawing/2014/main" id="{D4E1FB69-2DB5-9911-E78D-C1172346806C}"/>
                    </a:ext>
                  </a:extLst>
                </p:cNvPr>
                <p:cNvSpPr/>
                <p:nvPr/>
              </p:nvSpPr>
              <p:spPr>
                <a:xfrm>
                  <a:off x="8313089" y="2345186"/>
                  <a:ext cx="638176" cy="289046"/>
                </a:xfrm>
                <a:prstGeom prst="rect">
                  <a:avLst/>
                </a:prstGeom>
                <a:solidFill>
                  <a:srgbClr val="4C4C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9427077A-13F3-C6F1-9D47-ACBCE7B95F0B}"/>
                  </a:ext>
                </a:extLst>
              </p:cNvPr>
              <p:cNvGrpSpPr/>
              <p:nvPr/>
            </p:nvGrpSpPr>
            <p:grpSpPr>
              <a:xfrm>
                <a:off x="6959523" y="3115884"/>
                <a:ext cx="513806" cy="856224"/>
                <a:chOff x="8313090" y="1505825"/>
                <a:chExt cx="638176" cy="1063471"/>
              </a:xfrm>
              <a:grpFill/>
            </p:grpSpPr>
            <p:sp>
              <p:nvSpPr>
                <p:cNvPr id="27" name="Elipse 26">
                  <a:extLst>
                    <a:ext uri="{FF2B5EF4-FFF2-40B4-BE49-F238E27FC236}">
                      <a16:creationId xmlns:a16="http://schemas.microsoft.com/office/drawing/2014/main" id="{F44E97D2-EF19-D107-3D2B-38F417298FD4}"/>
                    </a:ext>
                  </a:extLst>
                </p:cNvPr>
                <p:cNvSpPr/>
                <p:nvPr/>
              </p:nvSpPr>
              <p:spPr>
                <a:xfrm rot="477056">
                  <a:off x="8403577" y="1505825"/>
                  <a:ext cx="436563" cy="438149"/>
                </a:xfrm>
                <a:prstGeom prst="ellipse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Diagrama de flujo: retraso 27">
                  <a:extLst>
                    <a:ext uri="{FF2B5EF4-FFF2-40B4-BE49-F238E27FC236}">
                      <a16:creationId xmlns:a16="http://schemas.microsoft.com/office/drawing/2014/main" id="{5F20E7A7-A3A1-F13B-577F-5794D216B714}"/>
                    </a:ext>
                  </a:extLst>
                </p:cNvPr>
                <p:cNvSpPr/>
                <p:nvPr/>
              </p:nvSpPr>
              <p:spPr>
                <a:xfrm rot="16200000">
                  <a:off x="8324818" y="1942848"/>
                  <a:ext cx="614720" cy="638176"/>
                </a:xfrm>
                <a:prstGeom prst="flowChartDelay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2505DC0A-1692-D0F8-159A-0BF098D957A3}"/>
                  </a:ext>
                </a:extLst>
              </p:cNvPr>
              <p:cNvSpPr/>
              <p:nvPr/>
            </p:nvSpPr>
            <p:spPr>
              <a:xfrm>
                <a:off x="5914318" y="3807608"/>
                <a:ext cx="525974" cy="3301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6566E186-ED95-6A73-4639-8A91E3DF3315}"/>
                  </a:ext>
                </a:extLst>
              </p:cNvPr>
              <p:cNvGrpSpPr/>
              <p:nvPr/>
            </p:nvGrpSpPr>
            <p:grpSpPr>
              <a:xfrm>
                <a:off x="6163370" y="3595977"/>
                <a:ext cx="513806" cy="850515"/>
                <a:chOff x="8313090" y="1491643"/>
                <a:chExt cx="638176" cy="1056380"/>
              </a:xfrm>
              <a:grpFill/>
            </p:grpSpPr>
            <p:sp>
              <p:nvSpPr>
                <p:cNvPr id="25" name="Elipse 24">
                  <a:extLst>
                    <a:ext uri="{FF2B5EF4-FFF2-40B4-BE49-F238E27FC236}">
                      <a16:creationId xmlns:a16="http://schemas.microsoft.com/office/drawing/2014/main" id="{37957E18-B0A4-82C6-71DE-B61537A336C4}"/>
                    </a:ext>
                  </a:extLst>
                </p:cNvPr>
                <p:cNvSpPr/>
                <p:nvPr/>
              </p:nvSpPr>
              <p:spPr>
                <a:xfrm rot="477056">
                  <a:off x="8403577" y="1491643"/>
                  <a:ext cx="436563" cy="438150"/>
                </a:xfrm>
                <a:prstGeom prst="ellipse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Diagrama de flujo: retraso 25">
                  <a:extLst>
                    <a:ext uri="{FF2B5EF4-FFF2-40B4-BE49-F238E27FC236}">
                      <a16:creationId xmlns:a16="http://schemas.microsoft.com/office/drawing/2014/main" id="{482E4A87-6686-6B76-3C4B-E7212ABBEABC}"/>
                    </a:ext>
                  </a:extLst>
                </p:cNvPr>
                <p:cNvSpPr/>
                <p:nvPr/>
              </p:nvSpPr>
              <p:spPr>
                <a:xfrm rot="16200000">
                  <a:off x="8324818" y="1921575"/>
                  <a:ext cx="614720" cy="638176"/>
                </a:xfrm>
                <a:prstGeom prst="flowChartDelay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E3D8FA0B-4E54-6E9E-F5F7-C7E526440C13}"/>
                  </a:ext>
                </a:extLst>
              </p:cNvPr>
              <p:cNvSpPr/>
              <p:nvPr/>
            </p:nvSpPr>
            <p:spPr>
              <a:xfrm>
                <a:off x="6949288" y="3807608"/>
                <a:ext cx="513807" cy="3301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2" name="Grupo 21">
                <a:extLst>
                  <a:ext uri="{FF2B5EF4-FFF2-40B4-BE49-F238E27FC236}">
                    <a16:creationId xmlns:a16="http://schemas.microsoft.com/office/drawing/2014/main" id="{F46F43D1-EB0E-B636-E15E-CB202616359B}"/>
                  </a:ext>
                </a:extLst>
              </p:cNvPr>
              <p:cNvGrpSpPr/>
              <p:nvPr/>
            </p:nvGrpSpPr>
            <p:grpSpPr>
              <a:xfrm>
                <a:off x="6694311" y="3595977"/>
                <a:ext cx="513806" cy="850515"/>
                <a:chOff x="8313090" y="1491643"/>
                <a:chExt cx="638176" cy="1056380"/>
              </a:xfrm>
              <a:grpFill/>
            </p:grpSpPr>
            <p:sp>
              <p:nvSpPr>
                <p:cNvPr id="23" name="Elipse 22">
                  <a:extLst>
                    <a:ext uri="{FF2B5EF4-FFF2-40B4-BE49-F238E27FC236}">
                      <a16:creationId xmlns:a16="http://schemas.microsoft.com/office/drawing/2014/main" id="{C07DCE7E-5CA0-ADE4-8881-147BC5F4AB86}"/>
                    </a:ext>
                  </a:extLst>
                </p:cNvPr>
                <p:cNvSpPr/>
                <p:nvPr/>
              </p:nvSpPr>
              <p:spPr>
                <a:xfrm rot="477056">
                  <a:off x="8403577" y="1491643"/>
                  <a:ext cx="436563" cy="438150"/>
                </a:xfrm>
                <a:prstGeom prst="ellipse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Diagrama de flujo: retraso 23">
                  <a:extLst>
                    <a:ext uri="{FF2B5EF4-FFF2-40B4-BE49-F238E27FC236}">
                      <a16:creationId xmlns:a16="http://schemas.microsoft.com/office/drawing/2014/main" id="{59FEFB34-CDE4-A648-7FAD-3E9B9683B92E}"/>
                    </a:ext>
                  </a:extLst>
                </p:cNvPr>
                <p:cNvSpPr/>
                <p:nvPr/>
              </p:nvSpPr>
              <p:spPr>
                <a:xfrm rot="16200000">
                  <a:off x="8324818" y="1921575"/>
                  <a:ext cx="614720" cy="638176"/>
                </a:xfrm>
                <a:prstGeom prst="flowChartDelay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E3C55DFD-C1FC-888E-0882-2DFD6D26FBC8}"/>
              </a:ext>
            </a:extLst>
          </p:cNvPr>
          <p:cNvGrpSpPr/>
          <p:nvPr/>
        </p:nvGrpSpPr>
        <p:grpSpPr>
          <a:xfrm>
            <a:off x="3109965" y="1161000"/>
            <a:ext cx="2268000" cy="2268000"/>
            <a:chOff x="3109965" y="3429000"/>
            <a:chExt cx="2268000" cy="2268000"/>
          </a:xfrm>
        </p:grpSpPr>
        <p:sp>
          <p:nvSpPr>
            <p:cNvPr id="38" name="Rectángulo 21">
              <a:extLst>
                <a:ext uri="{FF2B5EF4-FFF2-40B4-BE49-F238E27FC236}">
                  <a16:creationId xmlns:a16="http://schemas.microsoft.com/office/drawing/2014/main" id="{F0CBFF6B-8E0A-129C-3E91-FAC5B3603A10}"/>
                </a:ext>
              </a:extLst>
            </p:cNvPr>
            <p:cNvSpPr/>
            <p:nvPr/>
          </p:nvSpPr>
          <p:spPr>
            <a:xfrm>
              <a:off x="3109965" y="3429000"/>
              <a:ext cx="2268000" cy="2268000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CuadroTexto 143">
              <a:extLst>
                <a:ext uri="{FF2B5EF4-FFF2-40B4-BE49-F238E27FC236}">
                  <a16:creationId xmlns:a16="http://schemas.microsoft.com/office/drawing/2014/main" id="{82ADA5D8-078F-778A-0645-9583B0760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9661" y="5166948"/>
              <a:ext cx="2188608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criterios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ambientales</a:t>
              </a: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E21F7308-9C90-2458-5428-6AD0E07A6D84}"/>
                </a:ext>
              </a:extLst>
            </p:cNvPr>
            <p:cNvGrpSpPr/>
            <p:nvPr/>
          </p:nvGrpSpPr>
          <p:grpSpPr>
            <a:xfrm>
              <a:off x="3553471" y="3608465"/>
              <a:ext cx="1380988" cy="1514540"/>
              <a:chOff x="3393655" y="2586419"/>
              <a:chExt cx="1543050" cy="1692275"/>
            </a:xfrm>
          </p:grpSpPr>
          <p:sp>
            <p:nvSpPr>
              <p:cNvPr id="41" name="Elipse 2">
                <a:extLst>
                  <a:ext uri="{FF2B5EF4-FFF2-40B4-BE49-F238E27FC236}">
                    <a16:creationId xmlns:a16="http://schemas.microsoft.com/office/drawing/2014/main" id="{25B9CAE2-60F7-A268-5CC4-F20491566029}"/>
                  </a:ext>
                </a:extLst>
              </p:cNvPr>
              <p:cNvSpPr/>
              <p:nvPr/>
            </p:nvSpPr>
            <p:spPr>
              <a:xfrm>
                <a:off x="3393655" y="2586419"/>
                <a:ext cx="1033462" cy="1047750"/>
              </a:xfrm>
              <a:custGeom>
                <a:avLst/>
                <a:gdLst>
                  <a:gd name="connsiteX0" fmla="*/ 0 w 2228850"/>
                  <a:gd name="connsiteY0" fmla="*/ 965200 h 1930400"/>
                  <a:gd name="connsiteX1" fmla="*/ 1114425 w 2228850"/>
                  <a:gd name="connsiteY1" fmla="*/ 0 h 1930400"/>
                  <a:gd name="connsiteX2" fmla="*/ 2228850 w 2228850"/>
                  <a:gd name="connsiteY2" fmla="*/ 965200 h 1930400"/>
                  <a:gd name="connsiteX3" fmla="*/ 1114425 w 2228850"/>
                  <a:gd name="connsiteY3" fmla="*/ 1930400 h 1930400"/>
                  <a:gd name="connsiteX4" fmla="*/ 0 w 2228850"/>
                  <a:gd name="connsiteY4" fmla="*/ 965200 h 1930400"/>
                  <a:gd name="connsiteX0" fmla="*/ 87 w 2228937"/>
                  <a:gd name="connsiteY0" fmla="*/ 1193800 h 2159000"/>
                  <a:gd name="connsiteX1" fmla="*/ 1070062 w 2228937"/>
                  <a:gd name="connsiteY1" fmla="*/ 0 h 2159000"/>
                  <a:gd name="connsiteX2" fmla="*/ 2228937 w 2228937"/>
                  <a:gd name="connsiteY2" fmla="*/ 1193800 h 2159000"/>
                  <a:gd name="connsiteX3" fmla="*/ 1114512 w 2228937"/>
                  <a:gd name="connsiteY3" fmla="*/ 2159000 h 2159000"/>
                  <a:gd name="connsiteX4" fmla="*/ 87 w 2228937"/>
                  <a:gd name="connsiteY4" fmla="*/ 1193800 h 2159000"/>
                  <a:gd name="connsiteX0" fmla="*/ 87 w 2274978"/>
                  <a:gd name="connsiteY0" fmla="*/ 1213062 h 2178262"/>
                  <a:gd name="connsiteX1" fmla="*/ 1070062 w 2274978"/>
                  <a:gd name="connsiteY1" fmla="*/ 19262 h 2178262"/>
                  <a:gd name="connsiteX2" fmla="*/ 1964538 w 2274978"/>
                  <a:gd name="connsiteY2" fmla="*/ 527262 h 2178262"/>
                  <a:gd name="connsiteX3" fmla="*/ 2228937 w 2274978"/>
                  <a:gd name="connsiteY3" fmla="*/ 1213062 h 2178262"/>
                  <a:gd name="connsiteX4" fmla="*/ 1114512 w 2274978"/>
                  <a:gd name="connsiteY4" fmla="*/ 2178262 h 2178262"/>
                  <a:gd name="connsiteX5" fmla="*/ 87 w 2274978"/>
                  <a:gd name="connsiteY5" fmla="*/ 1213062 h 2178262"/>
                  <a:gd name="connsiteX0" fmla="*/ 62 w 2530663"/>
                  <a:gd name="connsiteY0" fmla="*/ 1510849 h 2476049"/>
                  <a:gd name="connsiteX1" fmla="*/ 1070037 w 2530663"/>
                  <a:gd name="connsiteY1" fmla="*/ 317049 h 2476049"/>
                  <a:gd name="connsiteX2" fmla="*/ 2466163 w 2530663"/>
                  <a:gd name="connsiteY2" fmla="*/ 82099 h 2476049"/>
                  <a:gd name="connsiteX3" fmla="*/ 2228912 w 2530663"/>
                  <a:gd name="connsiteY3" fmla="*/ 1510849 h 2476049"/>
                  <a:gd name="connsiteX4" fmla="*/ 1114487 w 2530663"/>
                  <a:gd name="connsiteY4" fmla="*/ 2476049 h 2476049"/>
                  <a:gd name="connsiteX5" fmla="*/ 62 w 2530663"/>
                  <a:gd name="connsiteY5" fmla="*/ 1510849 h 2476049"/>
                  <a:gd name="connsiteX0" fmla="*/ 62 w 2530663"/>
                  <a:gd name="connsiteY0" fmla="*/ 1428750 h 2393950"/>
                  <a:gd name="connsiteX1" fmla="*/ 1070037 w 2530663"/>
                  <a:gd name="connsiteY1" fmla="*/ 234950 h 2393950"/>
                  <a:gd name="connsiteX2" fmla="*/ 2466163 w 2530663"/>
                  <a:gd name="connsiteY2" fmla="*/ 0 h 2393950"/>
                  <a:gd name="connsiteX3" fmla="*/ 2228912 w 2530663"/>
                  <a:gd name="connsiteY3" fmla="*/ 1428750 h 2393950"/>
                  <a:gd name="connsiteX4" fmla="*/ 1114487 w 2530663"/>
                  <a:gd name="connsiteY4" fmla="*/ 2393950 h 2393950"/>
                  <a:gd name="connsiteX5" fmla="*/ 62 w 2530663"/>
                  <a:gd name="connsiteY5" fmla="*/ 1428750 h 2393950"/>
                  <a:gd name="connsiteX0" fmla="*/ 62 w 2466163"/>
                  <a:gd name="connsiteY0" fmla="*/ 1428750 h 2393950"/>
                  <a:gd name="connsiteX1" fmla="*/ 1070037 w 2466163"/>
                  <a:gd name="connsiteY1" fmla="*/ 234950 h 2393950"/>
                  <a:gd name="connsiteX2" fmla="*/ 2466163 w 2466163"/>
                  <a:gd name="connsiteY2" fmla="*/ 0 h 2393950"/>
                  <a:gd name="connsiteX3" fmla="*/ 2228912 w 2466163"/>
                  <a:gd name="connsiteY3" fmla="*/ 1428750 h 2393950"/>
                  <a:gd name="connsiteX4" fmla="*/ 1114487 w 2466163"/>
                  <a:gd name="connsiteY4" fmla="*/ 2393950 h 2393950"/>
                  <a:gd name="connsiteX5" fmla="*/ 62 w 2466163"/>
                  <a:gd name="connsiteY5" fmla="*/ 1428750 h 2393950"/>
                  <a:gd name="connsiteX0" fmla="*/ 2309 w 2468410"/>
                  <a:gd name="connsiteY0" fmla="*/ 1428750 h 2406650"/>
                  <a:gd name="connsiteX1" fmla="*/ 1072284 w 2468410"/>
                  <a:gd name="connsiteY1" fmla="*/ 234950 h 2406650"/>
                  <a:gd name="connsiteX2" fmla="*/ 2468410 w 2468410"/>
                  <a:gd name="connsiteY2" fmla="*/ 0 h 2406650"/>
                  <a:gd name="connsiteX3" fmla="*/ 2231159 w 2468410"/>
                  <a:gd name="connsiteY3" fmla="*/ 1428750 h 2406650"/>
                  <a:gd name="connsiteX4" fmla="*/ 881784 w 2468410"/>
                  <a:gd name="connsiteY4" fmla="*/ 2406650 h 2406650"/>
                  <a:gd name="connsiteX5" fmla="*/ 2309 w 2468410"/>
                  <a:gd name="connsiteY5" fmla="*/ 1428750 h 2406650"/>
                  <a:gd name="connsiteX0" fmla="*/ 418 w 2466519"/>
                  <a:gd name="connsiteY0" fmla="*/ 1428750 h 2400300"/>
                  <a:gd name="connsiteX1" fmla="*/ 1070393 w 2466519"/>
                  <a:gd name="connsiteY1" fmla="*/ 234950 h 2400300"/>
                  <a:gd name="connsiteX2" fmla="*/ 2466519 w 2466519"/>
                  <a:gd name="connsiteY2" fmla="*/ 0 h 2400300"/>
                  <a:gd name="connsiteX3" fmla="*/ 2229268 w 2466519"/>
                  <a:gd name="connsiteY3" fmla="*/ 1428750 h 2400300"/>
                  <a:gd name="connsiteX4" fmla="*/ 981493 w 2466519"/>
                  <a:gd name="connsiteY4" fmla="*/ 2400300 h 2400300"/>
                  <a:gd name="connsiteX5" fmla="*/ 418 w 2466519"/>
                  <a:gd name="connsiteY5" fmla="*/ 1428750 h 2400300"/>
                  <a:gd name="connsiteX0" fmla="*/ 536 w 2466637"/>
                  <a:gd name="connsiteY0" fmla="*/ 1428750 h 2400300"/>
                  <a:gd name="connsiteX1" fmla="*/ 1070511 w 2466637"/>
                  <a:gd name="connsiteY1" fmla="*/ 234950 h 2400300"/>
                  <a:gd name="connsiteX2" fmla="*/ 2466637 w 2466637"/>
                  <a:gd name="connsiteY2" fmla="*/ 0 h 2400300"/>
                  <a:gd name="connsiteX3" fmla="*/ 2229386 w 2466637"/>
                  <a:gd name="connsiteY3" fmla="*/ 1428750 h 2400300"/>
                  <a:gd name="connsiteX4" fmla="*/ 981611 w 2466637"/>
                  <a:gd name="connsiteY4" fmla="*/ 2400300 h 2400300"/>
                  <a:gd name="connsiteX5" fmla="*/ 536 w 2466637"/>
                  <a:gd name="connsiteY5" fmla="*/ 1428750 h 2400300"/>
                  <a:gd name="connsiteX0" fmla="*/ 254 w 2466355"/>
                  <a:gd name="connsiteY0" fmla="*/ 1428750 h 2400333"/>
                  <a:gd name="connsiteX1" fmla="*/ 1070229 w 2466355"/>
                  <a:gd name="connsiteY1" fmla="*/ 234950 h 2400333"/>
                  <a:gd name="connsiteX2" fmla="*/ 2466355 w 2466355"/>
                  <a:gd name="connsiteY2" fmla="*/ 0 h 2400333"/>
                  <a:gd name="connsiteX3" fmla="*/ 2152904 w 2466355"/>
                  <a:gd name="connsiteY3" fmla="*/ 1397000 h 2400333"/>
                  <a:gd name="connsiteX4" fmla="*/ 981329 w 2466355"/>
                  <a:gd name="connsiteY4" fmla="*/ 2400300 h 2400333"/>
                  <a:gd name="connsiteX5" fmla="*/ 254 w 2466355"/>
                  <a:gd name="connsiteY5" fmla="*/ 1428750 h 2400333"/>
                  <a:gd name="connsiteX0" fmla="*/ 254 w 2466355"/>
                  <a:gd name="connsiteY0" fmla="*/ 1428750 h 2400333"/>
                  <a:gd name="connsiteX1" fmla="*/ 1070229 w 2466355"/>
                  <a:gd name="connsiteY1" fmla="*/ 234950 h 2400333"/>
                  <a:gd name="connsiteX2" fmla="*/ 2466355 w 2466355"/>
                  <a:gd name="connsiteY2" fmla="*/ 0 h 2400333"/>
                  <a:gd name="connsiteX3" fmla="*/ 2152904 w 2466355"/>
                  <a:gd name="connsiteY3" fmla="*/ 1397000 h 2400333"/>
                  <a:gd name="connsiteX4" fmla="*/ 981329 w 2466355"/>
                  <a:gd name="connsiteY4" fmla="*/ 2400300 h 2400333"/>
                  <a:gd name="connsiteX5" fmla="*/ 254 w 2466355"/>
                  <a:gd name="connsiteY5" fmla="*/ 1428750 h 2400333"/>
                  <a:gd name="connsiteX0" fmla="*/ 254 w 2466355"/>
                  <a:gd name="connsiteY0" fmla="*/ 1428750 h 2400333"/>
                  <a:gd name="connsiteX1" fmla="*/ 1070229 w 2466355"/>
                  <a:gd name="connsiteY1" fmla="*/ 234950 h 2400333"/>
                  <a:gd name="connsiteX2" fmla="*/ 2466355 w 2466355"/>
                  <a:gd name="connsiteY2" fmla="*/ 0 h 2400333"/>
                  <a:gd name="connsiteX3" fmla="*/ 2152904 w 2466355"/>
                  <a:gd name="connsiteY3" fmla="*/ 1397000 h 2400333"/>
                  <a:gd name="connsiteX4" fmla="*/ 981329 w 2466355"/>
                  <a:gd name="connsiteY4" fmla="*/ 2400300 h 2400333"/>
                  <a:gd name="connsiteX5" fmla="*/ 254 w 2466355"/>
                  <a:gd name="connsiteY5" fmla="*/ 1428750 h 240033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5019 w 2439370"/>
                  <a:gd name="connsiteY0" fmla="*/ 1422400 h 2393982"/>
                  <a:gd name="connsiteX1" fmla="*/ 687644 w 2439370"/>
                  <a:gd name="connsiteY1" fmla="*/ 381000 h 2393982"/>
                  <a:gd name="connsiteX2" fmla="*/ 2439370 w 2439370"/>
                  <a:gd name="connsiteY2" fmla="*/ 0 h 2393982"/>
                  <a:gd name="connsiteX3" fmla="*/ 2157669 w 2439370"/>
                  <a:gd name="connsiteY3" fmla="*/ 1390650 h 2393982"/>
                  <a:gd name="connsiteX4" fmla="*/ 986094 w 2439370"/>
                  <a:gd name="connsiteY4" fmla="*/ 2393950 h 2393982"/>
                  <a:gd name="connsiteX5" fmla="*/ 5019 w 2439370"/>
                  <a:gd name="connsiteY5" fmla="*/ 1422400 h 2393982"/>
                  <a:gd name="connsiteX0" fmla="*/ 5102 w 2439453"/>
                  <a:gd name="connsiteY0" fmla="*/ 1422400 h 2393982"/>
                  <a:gd name="connsiteX1" fmla="*/ 687727 w 2439453"/>
                  <a:gd name="connsiteY1" fmla="*/ 381000 h 2393982"/>
                  <a:gd name="connsiteX2" fmla="*/ 2439453 w 2439453"/>
                  <a:gd name="connsiteY2" fmla="*/ 0 h 2393982"/>
                  <a:gd name="connsiteX3" fmla="*/ 2157752 w 2439453"/>
                  <a:gd name="connsiteY3" fmla="*/ 1390650 h 2393982"/>
                  <a:gd name="connsiteX4" fmla="*/ 986177 w 2439453"/>
                  <a:gd name="connsiteY4" fmla="*/ 2393950 h 2393982"/>
                  <a:gd name="connsiteX5" fmla="*/ 5102 w 2439453"/>
                  <a:gd name="connsiteY5" fmla="*/ 1422400 h 2393982"/>
                  <a:gd name="connsiteX0" fmla="*/ 5091 w 2433092"/>
                  <a:gd name="connsiteY0" fmla="*/ 1473200 h 2394182"/>
                  <a:gd name="connsiteX1" fmla="*/ 681366 w 2433092"/>
                  <a:gd name="connsiteY1" fmla="*/ 381000 h 2394182"/>
                  <a:gd name="connsiteX2" fmla="*/ 2433092 w 2433092"/>
                  <a:gd name="connsiteY2" fmla="*/ 0 h 2394182"/>
                  <a:gd name="connsiteX3" fmla="*/ 2151391 w 2433092"/>
                  <a:gd name="connsiteY3" fmla="*/ 1390650 h 2394182"/>
                  <a:gd name="connsiteX4" fmla="*/ 979816 w 2433092"/>
                  <a:gd name="connsiteY4" fmla="*/ 2393950 h 2394182"/>
                  <a:gd name="connsiteX5" fmla="*/ 5091 w 2433092"/>
                  <a:gd name="connsiteY5" fmla="*/ 1473200 h 2394182"/>
                  <a:gd name="connsiteX0" fmla="*/ 5091 w 2433092"/>
                  <a:gd name="connsiteY0" fmla="*/ 1441450 h 2394035"/>
                  <a:gd name="connsiteX1" fmla="*/ 681366 w 2433092"/>
                  <a:gd name="connsiteY1" fmla="*/ 381000 h 2394035"/>
                  <a:gd name="connsiteX2" fmla="*/ 2433092 w 2433092"/>
                  <a:gd name="connsiteY2" fmla="*/ 0 h 2394035"/>
                  <a:gd name="connsiteX3" fmla="*/ 2151391 w 2433092"/>
                  <a:gd name="connsiteY3" fmla="*/ 1390650 h 2394035"/>
                  <a:gd name="connsiteX4" fmla="*/ 979816 w 2433092"/>
                  <a:gd name="connsiteY4" fmla="*/ 2393950 h 2394035"/>
                  <a:gd name="connsiteX5" fmla="*/ 5091 w 2433092"/>
                  <a:gd name="connsiteY5" fmla="*/ 1441450 h 2394035"/>
                  <a:gd name="connsiteX0" fmla="*/ 5355 w 2433356"/>
                  <a:gd name="connsiteY0" fmla="*/ 1441450 h 2394035"/>
                  <a:gd name="connsiteX1" fmla="*/ 681630 w 2433356"/>
                  <a:gd name="connsiteY1" fmla="*/ 381000 h 2394035"/>
                  <a:gd name="connsiteX2" fmla="*/ 2433356 w 2433356"/>
                  <a:gd name="connsiteY2" fmla="*/ 0 h 2394035"/>
                  <a:gd name="connsiteX3" fmla="*/ 2151655 w 2433356"/>
                  <a:gd name="connsiteY3" fmla="*/ 1390650 h 2394035"/>
                  <a:gd name="connsiteX4" fmla="*/ 980080 w 2433356"/>
                  <a:gd name="connsiteY4" fmla="*/ 2393950 h 2394035"/>
                  <a:gd name="connsiteX5" fmla="*/ 5355 w 2433356"/>
                  <a:gd name="connsiteY5" fmla="*/ 1441450 h 2394035"/>
                  <a:gd name="connsiteX0" fmla="*/ 32545 w 2460546"/>
                  <a:gd name="connsiteY0" fmla="*/ 1441450 h 2400655"/>
                  <a:gd name="connsiteX1" fmla="*/ 708820 w 2460546"/>
                  <a:gd name="connsiteY1" fmla="*/ 381000 h 2400655"/>
                  <a:gd name="connsiteX2" fmla="*/ 2460546 w 2460546"/>
                  <a:gd name="connsiteY2" fmla="*/ 0 h 2400655"/>
                  <a:gd name="connsiteX3" fmla="*/ 2178845 w 2460546"/>
                  <a:gd name="connsiteY3" fmla="*/ 1390650 h 2400655"/>
                  <a:gd name="connsiteX4" fmla="*/ 1007270 w 2460546"/>
                  <a:gd name="connsiteY4" fmla="*/ 2393950 h 2400655"/>
                  <a:gd name="connsiteX5" fmla="*/ 199945 w 2460546"/>
                  <a:gd name="connsiteY5" fmla="*/ 1809751 h 2400655"/>
                  <a:gd name="connsiteX6" fmla="*/ 32545 w 2460546"/>
                  <a:gd name="connsiteY6" fmla="*/ 1441450 h 2400655"/>
                  <a:gd name="connsiteX0" fmla="*/ 54356 w 2482357"/>
                  <a:gd name="connsiteY0" fmla="*/ 1441450 h 2406686"/>
                  <a:gd name="connsiteX1" fmla="*/ 730631 w 2482357"/>
                  <a:gd name="connsiteY1" fmla="*/ 381000 h 2406686"/>
                  <a:gd name="connsiteX2" fmla="*/ 2482357 w 2482357"/>
                  <a:gd name="connsiteY2" fmla="*/ 0 h 2406686"/>
                  <a:gd name="connsiteX3" fmla="*/ 2200656 w 2482357"/>
                  <a:gd name="connsiteY3" fmla="*/ 1390650 h 2406686"/>
                  <a:gd name="connsiteX4" fmla="*/ 1029081 w 2482357"/>
                  <a:gd name="connsiteY4" fmla="*/ 2393950 h 2406686"/>
                  <a:gd name="connsiteX5" fmla="*/ 151906 w 2482357"/>
                  <a:gd name="connsiteY5" fmla="*/ 1924051 h 2406686"/>
                  <a:gd name="connsiteX6" fmla="*/ 54356 w 2482357"/>
                  <a:gd name="connsiteY6" fmla="*/ 1441450 h 2406686"/>
                  <a:gd name="connsiteX0" fmla="*/ 151906 w 2482357"/>
                  <a:gd name="connsiteY0" fmla="*/ 1924051 h 2406774"/>
                  <a:gd name="connsiteX1" fmla="*/ 54356 w 2482357"/>
                  <a:gd name="connsiteY1" fmla="*/ 1441450 h 2406774"/>
                  <a:gd name="connsiteX2" fmla="*/ 730631 w 2482357"/>
                  <a:gd name="connsiteY2" fmla="*/ 381000 h 2406774"/>
                  <a:gd name="connsiteX3" fmla="*/ 2482357 w 2482357"/>
                  <a:gd name="connsiteY3" fmla="*/ 0 h 2406774"/>
                  <a:gd name="connsiteX4" fmla="*/ 2200656 w 2482357"/>
                  <a:gd name="connsiteY4" fmla="*/ 1390650 h 2406774"/>
                  <a:gd name="connsiteX5" fmla="*/ 1029081 w 2482357"/>
                  <a:gd name="connsiteY5" fmla="*/ 2393950 h 2406774"/>
                  <a:gd name="connsiteX6" fmla="*/ 243346 w 2482357"/>
                  <a:gd name="connsiteY6" fmla="*/ 2015491 h 2406774"/>
                  <a:gd name="connsiteX0" fmla="*/ 105678 w 2436129"/>
                  <a:gd name="connsiteY0" fmla="*/ 1924051 h 2406774"/>
                  <a:gd name="connsiteX1" fmla="*/ 8128 w 2436129"/>
                  <a:gd name="connsiteY1" fmla="*/ 1441450 h 2406774"/>
                  <a:gd name="connsiteX2" fmla="*/ 684403 w 2436129"/>
                  <a:gd name="connsiteY2" fmla="*/ 381000 h 2406774"/>
                  <a:gd name="connsiteX3" fmla="*/ 2436129 w 2436129"/>
                  <a:gd name="connsiteY3" fmla="*/ 0 h 2406774"/>
                  <a:gd name="connsiteX4" fmla="*/ 2154428 w 2436129"/>
                  <a:gd name="connsiteY4" fmla="*/ 1390650 h 2406774"/>
                  <a:gd name="connsiteX5" fmla="*/ 982853 w 2436129"/>
                  <a:gd name="connsiteY5" fmla="*/ 2393950 h 2406774"/>
                  <a:gd name="connsiteX6" fmla="*/ 197118 w 2436129"/>
                  <a:gd name="connsiteY6" fmla="*/ 2015491 h 2406774"/>
                  <a:gd name="connsiteX0" fmla="*/ 97911 w 2428362"/>
                  <a:gd name="connsiteY0" fmla="*/ 1924051 h 2406774"/>
                  <a:gd name="connsiteX1" fmla="*/ 361 w 2428362"/>
                  <a:gd name="connsiteY1" fmla="*/ 1441450 h 2406774"/>
                  <a:gd name="connsiteX2" fmla="*/ 676636 w 2428362"/>
                  <a:gd name="connsiteY2" fmla="*/ 381000 h 2406774"/>
                  <a:gd name="connsiteX3" fmla="*/ 2428362 w 2428362"/>
                  <a:gd name="connsiteY3" fmla="*/ 0 h 2406774"/>
                  <a:gd name="connsiteX4" fmla="*/ 2146661 w 2428362"/>
                  <a:gd name="connsiteY4" fmla="*/ 1390650 h 2406774"/>
                  <a:gd name="connsiteX5" fmla="*/ 975086 w 2428362"/>
                  <a:gd name="connsiteY5" fmla="*/ 2393950 h 2406774"/>
                  <a:gd name="connsiteX6" fmla="*/ 189351 w 2428362"/>
                  <a:gd name="connsiteY6" fmla="*/ 2015491 h 2406774"/>
                  <a:gd name="connsiteX0" fmla="*/ 97911 w 2428362"/>
                  <a:gd name="connsiteY0" fmla="*/ 1924051 h 2406774"/>
                  <a:gd name="connsiteX1" fmla="*/ 361 w 2428362"/>
                  <a:gd name="connsiteY1" fmla="*/ 1441450 h 2406774"/>
                  <a:gd name="connsiteX2" fmla="*/ 676636 w 2428362"/>
                  <a:gd name="connsiteY2" fmla="*/ 381000 h 2406774"/>
                  <a:gd name="connsiteX3" fmla="*/ 2428362 w 2428362"/>
                  <a:gd name="connsiteY3" fmla="*/ 0 h 2406774"/>
                  <a:gd name="connsiteX4" fmla="*/ 2146661 w 2428362"/>
                  <a:gd name="connsiteY4" fmla="*/ 1390650 h 2406774"/>
                  <a:gd name="connsiteX5" fmla="*/ 975086 w 2428362"/>
                  <a:gd name="connsiteY5" fmla="*/ 2393950 h 2406774"/>
                  <a:gd name="connsiteX6" fmla="*/ 189351 w 2428362"/>
                  <a:gd name="connsiteY6" fmla="*/ 2015491 h 2406774"/>
                  <a:gd name="connsiteX0" fmla="*/ 97911 w 2428362"/>
                  <a:gd name="connsiteY0" fmla="*/ 1924051 h 2401165"/>
                  <a:gd name="connsiteX1" fmla="*/ 361 w 2428362"/>
                  <a:gd name="connsiteY1" fmla="*/ 1441450 h 2401165"/>
                  <a:gd name="connsiteX2" fmla="*/ 676636 w 2428362"/>
                  <a:gd name="connsiteY2" fmla="*/ 381000 h 2401165"/>
                  <a:gd name="connsiteX3" fmla="*/ 2428362 w 2428362"/>
                  <a:gd name="connsiteY3" fmla="*/ 0 h 2401165"/>
                  <a:gd name="connsiteX4" fmla="*/ 2146661 w 2428362"/>
                  <a:gd name="connsiteY4" fmla="*/ 1390650 h 2401165"/>
                  <a:gd name="connsiteX5" fmla="*/ 975086 w 2428362"/>
                  <a:gd name="connsiteY5" fmla="*/ 2393950 h 2401165"/>
                  <a:gd name="connsiteX6" fmla="*/ 189351 w 2428362"/>
                  <a:gd name="connsiteY6" fmla="*/ 2015491 h 2401165"/>
                  <a:gd name="connsiteX0" fmla="*/ 97911 w 2428362"/>
                  <a:gd name="connsiteY0" fmla="*/ 1924051 h 2435313"/>
                  <a:gd name="connsiteX1" fmla="*/ 361 w 2428362"/>
                  <a:gd name="connsiteY1" fmla="*/ 1441450 h 2435313"/>
                  <a:gd name="connsiteX2" fmla="*/ 676636 w 2428362"/>
                  <a:gd name="connsiteY2" fmla="*/ 381000 h 2435313"/>
                  <a:gd name="connsiteX3" fmla="*/ 2428362 w 2428362"/>
                  <a:gd name="connsiteY3" fmla="*/ 0 h 2435313"/>
                  <a:gd name="connsiteX4" fmla="*/ 2146661 w 2428362"/>
                  <a:gd name="connsiteY4" fmla="*/ 1390650 h 2435313"/>
                  <a:gd name="connsiteX5" fmla="*/ 975086 w 2428362"/>
                  <a:gd name="connsiteY5" fmla="*/ 2393950 h 2435313"/>
                  <a:gd name="connsiteX6" fmla="*/ 360801 w 2428362"/>
                  <a:gd name="connsiteY6" fmla="*/ 2218691 h 2435313"/>
                  <a:gd name="connsiteX0" fmla="*/ 97911 w 2428362"/>
                  <a:gd name="connsiteY0" fmla="*/ 1924051 h 2440581"/>
                  <a:gd name="connsiteX1" fmla="*/ 361 w 2428362"/>
                  <a:gd name="connsiteY1" fmla="*/ 1441450 h 2440581"/>
                  <a:gd name="connsiteX2" fmla="*/ 676636 w 2428362"/>
                  <a:gd name="connsiteY2" fmla="*/ 381000 h 2440581"/>
                  <a:gd name="connsiteX3" fmla="*/ 2428362 w 2428362"/>
                  <a:gd name="connsiteY3" fmla="*/ 0 h 2440581"/>
                  <a:gd name="connsiteX4" fmla="*/ 2146661 w 2428362"/>
                  <a:gd name="connsiteY4" fmla="*/ 1390650 h 2440581"/>
                  <a:gd name="connsiteX5" fmla="*/ 975086 w 2428362"/>
                  <a:gd name="connsiteY5" fmla="*/ 2393950 h 2440581"/>
                  <a:gd name="connsiteX6" fmla="*/ 360801 w 2428362"/>
                  <a:gd name="connsiteY6" fmla="*/ 2218691 h 2440581"/>
                  <a:gd name="connsiteX0" fmla="*/ 97911 w 2428362"/>
                  <a:gd name="connsiteY0" fmla="*/ 1924051 h 2399637"/>
                  <a:gd name="connsiteX1" fmla="*/ 361 w 2428362"/>
                  <a:gd name="connsiteY1" fmla="*/ 1441450 h 2399637"/>
                  <a:gd name="connsiteX2" fmla="*/ 676636 w 2428362"/>
                  <a:gd name="connsiteY2" fmla="*/ 381000 h 2399637"/>
                  <a:gd name="connsiteX3" fmla="*/ 2428362 w 2428362"/>
                  <a:gd name="connsiteY3" fmla="*/ 0 h 2399637"/>
                  <a:gd name="connsiteX4" fmla="*/ 2146661 w 2428362"/>
                  <a:gd name="connsiteY4" fmla="*/ 1390650 h 2399637"/>
                  <a:gd name="connsiteX5" fmla="*/ 975086 w 2428362"/>
                  <a:gd name="connsiteY5" fmla="*/ 2393950 h 2399637"/>
                  <a:gd name="connsiteX6" fmla="*/ 360801 w 2428362"/>
                  <a:gd name="connsiteY6" fmla="*/ 2218691 h 2399637"/>
                  <a:gd name="connsiteX0" fmla="*/ 97911 w 2428362"/>
                  <a:gd name="connsiteY0" fmla="*/ 1924051 h 2394148"/>
                  <a:gd name="connsiteX1" fmla="*/ 361 w 2428362"/>
                  <a:gd name="connsiteY1" fmla="*/ 1441450 h 2394148"/>
                  <a:gd name="connsiteX2" fmla="*/ 676636 w 2428362"/>
                  <a:gd name="connsiteY2" fmla="*/ 381000 h 2394148"/>
                  <a:gd name="connsiteX3" fmla="*/ 2428362 w 2428362"/>
                  <a:gd name="connsiteY3" fmla="*/ 0 h 2394148"/>
                  <a:gd name="connsiteX4" fmla="*/ 2146661 w 2428362"/>
                  <a:gd name="connsiteY4" fmla="*/ 1390650 h 2394148"/>
                  <a:gd name="connsiteX5" fmla="*/ 975086 w 2428362"/>
                  <a:gd name="connsiteY5" fmla="*/ 2393950 h 2394148"/>
                  <a:gd name="connsiteX6" fmla="*/ 360801 w 2428362"/>
                  <a:gd name="connsiteY6" fmla="*/ 2218691 h 2394148"/>
                  <a:gd name="connsiteX0" fmla="*/ 124950 w 2455401"/>
                  <a:gd name="connsiteY0" fmla="*/ 1924051 h 2394148"/>
                  <a:gd name="connsiteX1" fmla="*/ 131300 w 2455401"/>
                  <a:gd name="connsiteY1" fmla="*/ 1917701 h 2394148"/>
                  <a:gd name="connsiteX2" fmla="*/ 27400 w 2455401"/>
                  <a:gd name="connsiteY2" fmla="*/ 1441450 h 2394148"/>
                  <a:gd name="connsiteX3" fmla="*/ 703675 w 2455401"/>
                  <a:gd name="connsiteY3" fmla="*/ 381000 h 2394148"/>
                  <a:gd name="connsiteX4" fmla="*/ 2455401 w 2455401"/>
                  <a:gd name="connsiteY4" fmla="*/ 0 h 2394148"/>
                  <a:gd name="connsiteX5" fmla="*/ 2173700 w 2455401"/>
                  <a:gd name="connsiteY5" fmla="*/ 1390650 h 2394148"/>
                  <a:gd name="connsiteX6" fmla="*/ 1002125 w 2455401"/>
                  <a:gd name="connsiteY6" fmla="*/ 2393950 h 2394148"/>
                  <a:gd name="connsiteX7" fmla="*/ 387840 w 2455401"/>
                  <a:gd name="connsiteY7" fmla="*/ 2218691 h 2394148"/>
                  <a:gd name="connsiteX0" fmla="*/ 99140 w 2429591"/>
                  <a:gd name="connsiteY0" fmla="*/ 1924051 h 2394148"/>
                  <a:gd name="connsiteX1" fmla="*/ 829390 w 2429591"/>
                  <a:gd name="connsiteY1" fmla="*/ 1638301 h 2394148"/>
                  <a:gd name="connsiteX2" fmla="*/ 1590 w 2429591"/>
                  <a:gd name="connsiteY2" fmla="*/ 1441450 h 2394148"/>
                  <a:gd name="connsiteX3" fmla="*/ 677865 w 2429591"/>
                  <a:gd name="connsiteY3" fmla="*/ 381000 h 2394148"/>
                  <a:gd name="connsiteX4" fmla="*/ 2429591 w 2429591"/>
                  <a:gd name="connsiteY4" fmla="*/ 0 h 2394148"/>
                  <a:gd name="connsiteX5" fmla="*/ 2147890 w 2429591"/>
                  <a:gd name="connsiteY5" fmla="*/ 1390650 h 2394148"/>
                  <a:gd name="connsiteX6" fmla="*/ 976315 w 2429591"/>
                  <a:gd name="connsiteY6" fmla="*/ 2393950 h 2394148"/>
                  <a:gd name="connsiteX7" fmla="*/ 362030 w 2429591"/>
                  <a:gd name="connsiteY7" fmla="*/ 2218691 h 2394148"/>
                  <a:gd name="connsiteX0" fmla="*/ 1369140 w 2429591"/>
                  <a:gd name="connsiteY0" fmla="*/ 1022351 h 2394148"/>
                  <a:gd name="connsiteX1" fmla="*/ 829390 w 2429591"/>
                  <a:gd name="connsiteY1" fmla="*/ 1638301 h 2394148"/>
                  <a:gd name="connsiteX2" fmla="*/ 1590 w 2429591"/>
                  <a:gd name="connsiteY2" fmla="*/ 1441450 h 2394148"/>
                  <a:gd name="connsiteX3" fmla="*/ 677865 w 2429591"/>
                  <a:gd name="connsiteY3" fmla="*/ 381000 h 2394148"/>
                  <a:gd name="connsiteX4" fmla="*/ 2429591 w 2429591"/>
                  <a:gd name="connsiteY4" fmla="*/ 0 h 2394148"/>
                  <a:gd name="connsiteX5" fmla="*/ 2147890 w 2429591"/>
                  <a:gd name="connsiteY5" fmla="*/ 1390650 h 2394148"/>
                  <a:gd name="connsiteX6" fmla="*/ 976315 w 2429591"/>
                  <a:gd name="connsiteY6" fmla="*/ 2393950 h 2394148"/>
                  <a:gd name="connsiteX7" fmla="*/ 362030 w 2429591"/>
                  <a:gd name="connsiteY7" fmla="*/ 2218691 h 2394148"/>
                  <a:gd name="connsiteX0" fmla="*/ 1392836 w 2453287"/>
                  <a:gd name="connsiteY0" fmla="*/ 1022351 h 2394148"/>
                  <a:gd name="connsiteX1" fmla="*/ 141886 w 2453287"/>
                  <a:gd name="connsiteY1" fmla="*/ 1917701 h 2394148"/>
                  <a:gd name="connsiteX2" fmla="*/ 25286 w 2453287"/>
                  <a:gd name="connsiteY2" fmla="*/ 1441450 h 2394148"/>
                  <a:gd name="connsiteX3" fmla="*/ 701561 w 2453287"/>
                  <a:gd name="connsiteY3" fmla="*/ 381000 h 2394148"/>
                  <a:gd name="connsiteX4" fmla="*/ 2453287 w 2453287"/>
                  <a:gd name="connsiteY4" fmla="*/ 0 h 2394148"/>
                  <a:gd name="connsiteX5" fmla="*/ 2171586 w 2453287"/>
                  <a:gd name="connsiteY5" fmla="*/ 1390650 h 2394148"/>
                  <a:gd name="connsiteX6" fmla="*/ 1000011 w 2453287"/>
                  <a:gd name="connsiteY6" fmla="*/ 2393950 h 2394148"/>
                  <a:gd name="connsiteX7" fmla="*/ 385726 w 2453287"/>
                  <a:gd name="connsiteY7" fmla="*/ 2218691 h 2394148"/>
                  <a:gd name="connsiteX0" fmla="*/ 1433270 w 2493721"/>
                  <a:gd name="connsiteY0" fmla="*/ 1022351 h 2394148"/>
                  <a:gd name="connsiteX1" fmla="*/ 1445971 w 2493721"/>
                  <a:gd name="connsiteY1" fmla="*/ 1016001 h 2394148"/>
                  <a:gd name="connsiteX2" fmla="*/ 182320 w 2493721"/>
                  <a:gd name="connsiteY2" fmla="*/ 1917701 h 2394148"/>
                  <a:gd name="connsiteX3" fmla="*/ 65720 w 2493721"/>
                  <a:gd name="connsiteY3" fmla="*/ 1441450 h 2394148"/>
                  <a:gd name="connsiteX4" fmla="*/ 741995 w 2493721"/>
                  <a:gd name="connsiteY4" fmla="*/ 381000 h 2394148"/>
                  <a:gd name="connsiteX5" fmla="*/ 2493721 w 2493721"/>
                  <a:gd name="connsiteY5" fmla="*/ 0 h 2394148"/>
                  <a:gd name="connsiteX6" fmla="*/ 2212020 w 2493721"/>
                  <a:gd name="connsiteY6" fmla="*/ 1390650 h 2394148"/>
                  <a:gd name="connsiteX7" fmla="*/ 1040445 w 2493721"/>
                  <a:gd name="connsiteY7" fmla="*/ 2393950 h 2394148"/>
                  <a:gd name="connsiteX8" fmla="*/ 426160 w 2493721"/>
                  <a:gd name="connsiteY8" fmla="*/ 2218691 h 2394148"/>
                  <a:gd name="connsiteX0" fmla="*/ 1433270 w 2493721"/>
                  <a:gd name="connsiteY0" fmla="*/ 1022351 h 2394148"/>
                  <a:gd name="connsiteX1" fmla="*/ 537921 w 2493721"/>
                  <a:gd name="connsiteY1" fmla="*/ 1955801 h 2394148"/>
                  <a:gd name="connsiteX2" fmla="*/ 182320 w 2493721"/>
                  <a:gd name="connsiteY2" fmla="*/ 1917701 h 2394148"/>
                  <a:gd name="connsiteX3" fmla="*/ 65720 w 2493721"/>
                  <a:gd name="connsiteY3" fmla="*/ 1441450 h 2394148"/>
                  <a:gd name="connsiteX4" fmla="*/ 741995 w 2493721"/>
                  <a:gd name="connsiteY4" fmla="*/ 381000 h 2394148"/>
                  <a:gd name="connsiteX5" fmla="*/ 2493721 w 2493721"/>
                  <a:gd name="connsiteY5" fmla="*/ 0 h 2394148"/>
                  <a:gd name="connsiteX6" fmla="*/ 2212020 w 2493721"/>
                  <a:gd name="connsiteY6" fmla="*/ 1390650 h 2394148"/>
                  <a:gd name="connsiteX7" fmla="*/ 1040445 w 2493721"/>
                  <a:gd name="connsiteY7" fmla="*/ 2393950 h 2394148"/>
                  <a:gd name="connsiteX8" fmla="*/ 426160 w 2493721"/>
                  <a:gd name="connsiteY8" fmla="*/ 2218691 h 2394148"/>
                  <a:gd name="connsiteX0" fmla="*/ 1433270 w 2493721"/>
                  <a:gd name="connsiteY0" fmla="*/ 1022351 h 2394148"/>
                  <a:gd name="connsiteX1" fmla="*/ 1052271 w 2493721"/>
                  <a:gd name="connsiteY1" fmla="*/ 1035051 h 2394148"/>
                  <a:gd name="connsiteX2" fmla="*/ 182320 w 2493721"/>
                  <a:gd name="connsiteY2" fmla="*/ 1917701 h 2394148"/>
                  <a:gd name="connsiteX3" fmla="*/ 65720 w 2493721"/>
                  <a:gd name="connsiteY3" fmla="*/ 1441450 h 2394148"/>
                  <a:gd name="connsiteX4" fmla="*/ 741995 w 2493721"/>
                  <a:gd name="connsiteY4" fmla="*/ 381000 h 2394148"/>
                  <a:gd name="connsiteX5" fmla="*/ 2493721 w 2493721"/>
                  <a:gd name="connsiteY5" fmla="*/ 0 h 2394148"/>
                  <a:gd name="connsiteX6" fmla="*/ 2212020 w 2493721"/>
                  <a:gd name="connsiteY6" fmla="*/ 1390650 h 2394148"/>
                  <a:gd name="connsiteX7" fmla="*/ 1040445 w 2493721"/>
                  <a:gd name="connsiteY7" fmla="*/ 2393950 h 2394148"/>
                  <a:gd name="connsiteX8" fmla="*/ 426160 w 2493721"/>
                  <a:gd name="connsiteY8" fmla="*/ 2218691 h 2394148"/>
                  <a:gd name="connsiteX0" fmla="*/ 0 w 2628901"/>
                  <a:gd name="connsiteY0" fmla="*/ 2603501 h 2603501"/>
                  <a:gd name="connsiteX1" fmla="*/ 1187451 w 2628901"/>
                  <a:gd name="connsiteY1" fmla="*/ 1035051 h 2603501"/>
                  <a:gd name="connsiteX2" fmla="*/ 317500 w 2628901"/>
                  <a:gd name="connsiteY2" fmla="*/ 1917701 h 2603501"/>
                  <a:gd name="connsiteX3" fmla="*/ 200900 w 2628901"/>
                  <a:gd name="connsiteY3" fmla="*/ 1441450 h 2603501"/>
                  <a:gd name="connsiteX4" fmla="*/ 877175 w 2628901"/>
                  <a:gd name="connsiteY4" fmla="*/ 381000 h 2603501"/>
                  <a:gd name="connsiteX5" fmla="*/ 2628901 w 2628901"/>
                  <a:gd name="connsiteY5" fmla="*/ 0 h 2603501"/>
                  <a:gd name="connsiteX6" fmla="*/ 2347200 w 2628901"/>
                  <a:gd name="connsiteY6" fmla="*/ 1390650 h 2603501"/>
                  <a:gd name="connsiteX7" fmla="*/ 1175625 w 2628901"/>
                  <a:gd name="connsiteY7" fmla="*/ 2393950 h 2603501"/>
                  <a:gd name="connsiteX8" fmla="*/ 561340 w 2628901"/>
                  <a:gd name="connsiteY8" fmla="*/ 2218691 h 2603501"/>
                  <a:gd name="connsiteX0" fmla="*/ 113185 w 2742086"/>
                  <a:gd name="connsiteY0" fmla="*/ 2603501 h 2719682"/>
                  <a:gd name="connsiteX1" fmla="*/ 81436 w 2742086"/>
                  <a:gd name="connsiteY1" fmla="*/ 2603501 h 2719682"/>
                  <a:gd name="connsiteX2" fmla="*/ 1300636 w 2742086"/>
                  <a:gd name="connsiteY2" fmla="*/ 1035051 h 2719682"/>
                  <a:gd name="connsiteX3" fmla="*/ 430685 w 2742086"/>
                  <a:gd name="connsiteY3" fmla="*/ 1917701 h 2719682"/>
                  <a:gd name="connsiteX4" fmla="*/ 314085 w 2742086"/>
                  <a:gd name="connsiteY4" fmla="*/ 1441450 h 2719682"/>
                  <a:gd name="connsiteX5" fmla="*/ 990360 w 2742086"/>
                  <a:gd name="connsiteY5" fmla="*/ 381000 h 2719682"/>
                  <a:gd name="connsiteX6" fmla="*/ 2742086 w 2742086"/>
                  <a:gd name="connsiteY6" fmla="*/ 0 h 2719682"/>
                  <a:gd name="connsiteX7" fmla="*/ 2460385 w 2742086"/>
                  <a:gd name="connsiteY7" fmla="*/ 1390650 h 2719682"/>
                  <a:gd name="connsiteX8" fmla="*/ 1288810 w 2742086"/>
                  <a:gd name="connsiteY8" fmla="*/ 2393950 h 2719682"/>
                  <a:gd name="connsiteX9" fmla="*/ 674525 w 2742086"/>
                  <a:gd name="connsiteY9" fmla="*/ 2218691 h 2719682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270313 w 2711763"/>
                  <a:gd name="connsiteY2" fmla="*/ 10350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270313 w 2711763"/>
                  <a:gd name="connsiteY2" fmla="*/ 10350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51313 w 2711763"/>
                  <a:gd name="connsiteY2" fmla="*/ 10604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51313 w 2711763"/>
                  <a:gd name="connsiteY2" fmla="*/ 10604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316565 w 2729566"/>
                  <a:gd name="connsiteY0" fmla="*/ 2743201 h 2820228"/>
                  <a:gd name="connsiteX1" fmla="*/ 68916 w 2729566"/>
                  <a:gd name="connsiteY1" fmla="*/ 2603501 h 2820228"/>
                  <a:gd name="connsiteX2" fmla="*/ 1694516 w 2729566"/>
                  <a:gd name="connsiteY2" fmla="*/ 1016001 h 2820228"/>
                  <a:gd name="connsiteX3" fmla="*/ 418165 w 2729566"/>
                  <a:gd name="connsiteY3" fmla="*/ 1917701 h 2820228"/>
                  <a:gd name="connsiteX4" fmla="*/ 301565 w 2729566"/>
                  <a:gd name="connsiteY4" fmla="*/ 1441450 h 2820228"/>
                  <a:gd name="connsiteX5" fmla="*/ 977840 w 2729566"/>
                  <a:gd name="connsiteY5" fmla="*/ 381000 h 2820228"/>
                  <a:gd name="connsiteX6" fmla="*/ 2729566 w 2729566"/>
                  <a:gd name="connsiteY6" fmla="*/ 0 h 2820228"/>
                  <a:gd name="connsiteX7" fmla="*/ 2447865 w 2729566"/>
                  <a:gd name="connsiteY7" fmla="*/ 1390650 h 2820228"/>
                  <a:gd name="connsiteX8" fmla="*/ 1276290 w 2729566"/>
                  <a:gd name="connsiteY8" fmla="*/ 2393950 h 2820228"/>
                  <a:gd name="connsiteX9" fmla="*/ 662005 w 2729566"/>
                  <a:gd name="connsiteY9" fmla="*/ 2218691 h 2820228"/>
                  <a:gd name="connsiteX10" fmla="*/ 316565 w 2729566"/>
                  <a:gd name="connsiteY10" fmla="*/ 2743201 h 2820228"/>
                  <a:gd name="connsiteX0" fmla="*/ 312037 w 2725038"/>
                  <a:gd name="connsiteY0" fmla="*/ 2743201 h 2789686"/>
                  <a:gd name="connsiteX1" fmla="*/ 64388 w 2725038"/>
                  <a:gd name="connsiteY1" fmla="*/ 2603501 h 2789686"/>
                  <a:gd name="connsiteX2" fmla="*/ 1689988 w 2725038"/>
                  <a:gd name="connsiteY2" fmla="*/ 1016001 h 2789686"/>
                  <a:gd name="connsiteX3" fmla="*/ 413637 w 2725038"/>
                  <a:gd name="connsiteY3" fmla="*/ 1917701 h 2789686"/>
                  <a:gd name="connsiteX4" fmla="*/ 297037 w 2725038"/>
                  <a:gd name="connsiteY4" fmla="*/ 1441450 h 2789686"/>
                  <a:gd name="connsiteX5" fmla="*/ 973312 w 2725038"/>
                  <a:gd name="connsiteY5" fmla="*/ 381000 h 2789686"/>
                  <a:gd name="connsiteX6" fmla="*/ 2725038 w 2725038"/>
                  <a:gd name="connsiteY6" fmla="*/ 0 h 2789686"/>
                  <a:gd name="connsiteX7" fmla="*/ 2443337 w 2725038"/>
                  <a:gd name="connsiteY7" fmla="*/ 1390650 h 2789686"/>
                  <a:gd name="connsiteX8" fmla="*/ 1271762 w 2725038"/>
                  <a:gd name="connsiteY8" fmla="*/ 2393950 h 2789686"/>
                  <a:gd name="connsiteX9" fmla="*/ 657477 w 2725038"/>
                  <a:gd name="connsiteY9" fmla="*/ 2218691 h 2789686"/>
                  <a:gd name="connsiteX10" fmla="*/ 312037 w 2725038"/>
                  <a:gd name="connsiteY10" fmla="*/ 2743201 h 2789686"/>
                  <a:gd name="connsiteX0" fmla="*/ 247649 w 2660650"/>
                  <a:gd name="connsiteY0" fmla="*/ 2743201 h 2748650"/>
                  <a:gd name="connsiteX1" fmla="*/ 0 w 2660650"/>
                  <a:gd name="connsiteY1" fmla="*/ 2603501 h 2748650"/>
                  <a:gd name="connsiteX2" fmla="*/ 1625600 w 2660650"/>
                  <a:gd name="connsiteY2" fmla="*/ 1016001 h 2748650"/>
                  <a:gd name="connsiteX3" fmla="*/ 349249 w 2660650"/>
                  <a:gd name="connsiteY3" fmla="*/ 1917701 h 2748650"/>
                  <a:gd name="connsiteX4" fmla="*/ 232649 w 2660650"/>
                  <a:gd name="connsiteY4" fmla="*/ 1441450 h 2748650"/>
                  <a:gd name="connsiteX5" fmla="*/ 908924 w 2660650"/>
                  <a:gd name="connsiteY5" fmla="*/ 381000 h 2748650"/>
                  <a:gd name="connsiteX6" fmla="*/ 2660650 w 2660650"/>
                  <a:gd name="connsiteY6" fmla="*/ 0 h 2748650"/>
                  <a:gd name="connsiteX7" fmla="*/ 2378949 w 2660650"/>
                  <a:gd name="connsiteY7" fmla="*/ 1390650 h 2748650"/>
                  <a:gd name="connsiteX8" fmla="*/ 1207374 w 2660650"/>
                  <a:gd name="connsiteY8" fmla="*/ 2393950 h 2748650"/>
                  <a:gd name="connsiteX9" fmla="*/ 593089 w 2660650"/>
                  <a:gd name="connsiteY9" fmla="*/ 2218691 h 2748650"/>
                  <a:gd name="connsiteX10" fmla="*/ 247649 w 2660650"/>
                  <a:gd name="connsiteY10" fmla="*/ 2743201 h 2748650"/>
                  <a:gd name="connsiteX0" fmla="*/ 228599 w 2660650"/>
                  <a:gd name="connsiteY0" fmla="*/ 2692401 h 2705100"/>
                  <a:gd name="connsiteX1" fmla="*/ 0 w 2660650"/>
                  <a:gd name="connsiteY1" fmla="*/ 2603501 h 2705100"/>
                  <a:gd name="connsiteX2" fmla="*/ 1625600 w 2660650"/>
                  <a:gd name="connsiteY2" fmla="*/ 1016001 h 2705100"/>
                  <a:gd name="connsiteX3" fmla="*/ 349249 w 2660650"/>
                  <a:gd name="connsiteY3" fmla="*/ 1917701 h 2705100"/>
                  <a:gd name="connsiteX4" fmla="*/ 232649 w 2660650"/>
                  <a:gd name="connsiteY4" fmla="*/ 1441450 h 2705100"/>
                  <a:gd name="connsiteX5" fmla="*/ 908924 w 2660650"/>
                  <a:gd name="connsiteY5" fmla="*/ 381000 h 2705100"/>
                  <a:gd name="connsiteX6" fmla="*/ 2660650 w 2660650"/>
                  <a:gd name="connsiteY6" fmla="*/ 0 h 2705100"/>
                  <a:gd name="connsiteX7" fmla="*/ 2378949 w 2660650"/>
                  <a:gd name="connsiteY7" fmla="*/ 1390650 h 2705100"/>
                  <a:gd name="connsiteX8" fmla="*/ 1207374 w 2660650"/>
                  <a:gd name="connsiteY8" fmla="*/ 2393950 h 2705100"/>
                  <a:gd name="connsiteX9" fmla="*/ 593089 w 2660650"/>
                  <a:gd name="connsiteY9" fmla="*/ 2218691 h 2705100"/>
                  <a:gd name="connsiteX10" fmla="*/ 228599 w 2660650"/>
                  <a:gd name="connsiteY10" fmla="*/ 2692401 h 2705100"/>
                  <a:gd name="connsiteX0" fmla="*/ 228599 w 2660650"/>
                  <a:gd name="connsiteY0" fmla="*/ 2692401 h 2705100"/>
                  <a:gd name="connsiteX1" fmla="*/ 0 w 2660650"/>
                  <a:gd name="connsiteY1" fmla="*/ 2603501 h 2705100"/>
                  <a:gd name="connsiteX2" fmla="*/ 1625600 w 2660650"/>
                  <a:gd name="connsiteY2" fmla="*/ 1016001 h 2705100"/>
                  <a:gd name="connsiteX3" fmla="*/ 349249 w 2660650"/>
                  <a:gd name="connsiteY3" fmla="*/ 1917701 h 2705100"/>
                  <a:gd name="connsiteX4" fmla="*/ 232649 w 2660650"/>
                  <a:gd name="connsiteY4" fmla="*/ 1441450 h 2705100"/>
                  <a:gd name="connsiteX5" fmla="*/ 908924 w 2660650"/>
                  <a:gd name="connsiteY5" fmla="*/ 381000 h 2705100"/>
                  <a:gd name="connsiteX6" fmla="*/ 2660650 w 2660650"/>
                  <a:gd name="connsiteY6" fmla="*/ 0 h 2705100"/>
                  <a:gd name="connsiteX7" fmla="*/ 2378949 w 2660650"/>
                  <a:gd name="connsiteY7" fmla="*/ 1390650 h 2705100"/>
                  <a:gd name="connsiteX8" fmla="*/ 1207374 w 2660650"/>
                  <a:gd name="connsiteY8" fmla="*/ 2393950 h 2705100"/>
                  <a:gd name="connsiteX9" fmla="*/ 593089 w 2660650"/>
                  <a:gd name="connsiteY9" fmla="*/ 2218691 h 2705100"/>
                  <a:gd name="connsiteX10" fmla="*/ 228599 w 2660650"/>
                  <a:gd name="connsiteY10" fmla="*/ 2692401 h 2705100"/>
                  <a:gd name="connsiteX0" fmla="*/ 228599 w 2660650"/>
                  <a:gd name="connsiteY0" fmla="*/ 2692401 h 2705100"/>
                  <a:gd name="connsiteX1" fmla="*/ 0 w 2660650"/>
                  <a:gd name="connsiteY1" fmla="*/ 2603501 h 2705100"/>
                  <a:gd name="connsiteX2" fmla="*/ 1625600 w 2660650"/>
                  <a:gd name="connsiteY2" fmla="*/ 1016001 h 2705100"/>
                  <a:gd name="connsiteX3" fmla="*/ 349249 w 2660650"/>
                  <a:gd name="connsiteY3" fmla="*/ 1917701 h 2705100"/>
                  <a:gd name="connsiteX4" fmla="*/ 232649 w 2660650"/>
                  <a:gd name="connsiteY4" fmla="*/ 1441450 h 2705100"/>
                  <a:gd name="connsiteX5" fmla="*/ 908924 w 2660650"/>
                  <a:gd name="connsiteY5" fmla="*/ 381000 h 2705100"/>
                  <a:gd name="connsiteX6" fmla="*/ 2660650 w 2660650"/>
                  <a:gd name="connsiteY6" fmla="*/ 0 h 2705100"/>
                  <a:gd name="connsiteX7" fmla="*/ 2378949 w 2660650"/>
                  <a:gd name="connsiteY7" fmla="*/ 1390650 h 2705100"/>
                  <a:gd name="connsiteX8" fmla="*/ 1207374 w 2660650"/>
                  <a:gd name="connsiteY8" fmla="*/ 2393950 h 2705100"/>
                  <a:gd name="connsiteX9" fmla="*/ 593089 w 2660650"/>
                  <a:gd name="connsiteY9" fmla="*/ 2218691 h 2705100"/>
                  <a:gd name="connsiteX10" fmla="*/ 228599 w 2660650"/>
                  <a:gd name="connsiteY10" fmla="*/ 2692401 h 2705100"/>
                  <a:gd name="connsiteX0" fmla="*/ 228599 w 2660650"/>
                  <a:gd name="connsiteY0" fmla="*/ 2692401 h 2696111"/>
                  <a:gd name="connsiteX1" fmla="*/ 0 w 2660650"/>
                  <a:gd name="connsiteY1" fmla="*/ 2603501 h 2696111"/>
                  <a:gd name="connsiteX2" fmla="*/ 1625600 w 2660650"/>
                  <a:gd name="connsiteY2" fmla="*/ 1016001 h 2696111"/>
                  <a:gd name="connsiteX3" fmla="*/ 349249 w 2660650"/>
                  <a:gd name="connsiteY3" fmla="*/ 1917701 h 2696111"/>
                  <a:gd name="connsiteX4" fmla="*/ 232649 w 2660650"/>
                  <a:gd name="connsiteY4" fmla="*/ 1441450 h 2696111"/>
                  <a:gd name="connsiteX5" fmla="*/ 908924 w 2660650"/>
                  <a:gd name="connsiteY5" fmla="*/ 381000 h 2696111"/>
                  <a:gd name="connsiteX6" fmla="*/ 2660650 w 2660650"/>
                  <a:gd name="connsiteY6" fmla="*/ 0 h 2696111"/>
                  <a:gd name="connsiteX7" fmla="*/ 2378949 w 2660650"/>
                  <a:gd name="connsiteY7" fmla="*/ 1390650 h 2696111"/>
                  <a:gd name="connsiteX8" fmla="*/ 1207374 w 2660650"/>
                  <a:gd name="connsiteY8" fmla="*/ 2393950 h 2696111"/>
                  <a:gd name="connsiteX9" fmla="*/ 593089 w 2660650"/>
                  <a:gd name="connsiteY9" fmla="*/ 2218691 h 2696111"/>
                  <a:gd name="connsiteX10" fmla="*/ 228599 w 2660650"/>
                  <a:gd name="connsiteY10" fmla="*/ 2692401 h 2696111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49249 w 2660650"/>
                  <a:gd name="connsiteY3" fmla="*/ 1917701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49249 w 2660650"/>
                  <a:gd name="connsiteY3" fmla="*/ 1917701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65874 w 2660650"/>
                  <a:gd name="connsiteY3" fmla="*/ 1842887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186929 w 2660650"/>
                  <a:gd name="connsiteY4" fmla="*/ 1341697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174460 w 2660650"/>
                  <a:gd name="connsiteY4" fmla="*/ 1225319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174460 w 2660650"/>
                  <a:gd name="connsiteY4" fmla="*/ 1225319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0650" h="2697137">
                    <a:moveTo>
                      <a:pt x="228599" y="2692401"/>
                    </a:moveTo>
                    <a:cubicBezTo>
                      <a:pt x="213158" y="2718271"/>
                      <a:pt x="30692" y="2631018"/>
                      <a:pt x="0" y="2603501"/>
                    </a:cubicBezTo>
                    <a:cubicBezTo>
                      <a:pt x="547158" y="1783293"/>
                      <a:pt x="1446742" y="1104901"/>
                      <a:pt x="1625600" y="1016001"/>
                    </a:cubicBezTo>
                    <a:cubicBezTo>
                      <a:pt x="1347258" y="1085851"/>
                      <a:pt x="768058" y="1467987"/>
                      <a:pt x="328466" y="1913545"/>
                    </a:cubicBezTo>
                    <a:cubicBezTo>
                      <a:pt x="285692" y="1864265"/>
                      <a:pt x="110968" y="1601278"/>
                      <a:pt x="174460" y="1225319"/>
                    </a:cubicBezTo>
                    <a:cubicBezTo>
                      <a:pt x="237952" y="849360"/>
                      <a:pt x="494559" y="585220"/>
                      <a:pt x="908924" y="381000"/>
                    </a:cubicBezTo>
                    <a:cubicBezTo>
                      <a:pt x="1323289" y="176780"/>
                      <a:pt x="2226204" y="239183"/>
                      <a:pt x="2660650" y="0"/>
                    </a:cubicBezTo>
                    <a:cubicBezTo>
                      <a:pt x="2650596" y="345017"/>
                      <a:pt x="2520620" y="988483"/>
                      <a:pt x="2378949" y="1390650"/>
                    </a:cubicBezTo>
                    <a:cubicBezTo>
                      <a:pt x="2116628" y="2167467"/>
                      <a:pt x="1479617" y="2401993"/>
                      <a:pt x="1207374" y="2393950"/>
                    </a:cubicBezTo>
                    <a:cubicBezTo>
                      <a:pt x="935131" y="2385907"/>
                      <a:pt x="803803" y="2330451"/>
                      <a:pt x="593089" y="2218691"/>
                    </a:cubicBezTo>
                    <a:cubicBezTo>
                      <a:pt x="439842" y="2393528"/>
                      <a:pt x="351024" y="2487291"/>
                      <a:pt x="228599" y="2692401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2" name="Picture 32">
                <a:extLst>
                  <a:ext uri="{FF2B5EF4-FFF2-40B4-BE49-F238E27FC236}">
                    <a16:creationId xmlns:a16="http://schemas.microsoft.com/office/drawing/2014/main" id="{B82AE736-F5A4-81E8-A925-9205B5FA78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0380" y="3230944"/>
                <a:ext cx="1076325" cy="1047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8FDA783-FE77-8D8C-E1AA-4937800CF362}"/>
              </a:ext>
            </a:extLst>
          </p:cNvPr>
          <p:cNvGrpSpPr/>
          <p:nvPr/>
        </p:nvGrpSpPr>
        <p:grpSpPr>
          <a:xfrm>
            <a:off x="8053042" y="1181710"/>
            <a:ext cx="2268000" cy="2268000"/>
            <a:chOff x="8071128" y="3429000"/>
            <a:chExt cx="2268000" cy="2268000"/>
          </a:xfrm>
        </p:grpSpPr>
        <p:sp>
          <p:nvSpPr>
            <p:cNvPr id="44" name="Rectángulo 21">
              <a:extLst>
                <a:ext uri="{FF2B5EF4-FFF2-40B4-BE49-F238E27FC236}">
                  <a16:creationId xmlns:a16="http://schemas.microsoft.com/office/drawing/2014/main" id="{258997B2-62B0-E152-3FB0-A6C7C2EA858E}"/>
                </a:ext>
              </a:extLst>
            </p:cNvPr>
            <p:cNvSpPr/>
            <p:nvPr/>
          </p:nvSpPr>
          <p:spPr>
            <a:xfrm>
              <a:off x="8071128" y="3429000"/>
              <a:ext cx="2268000" cy="2268000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CuadroTexto 143">
              <a:extLst>
                <a:ext uri="{FF2B5EF4-FFF2-40B4-BE49-F238E27FC236}">
                  <a16:creationId xmlns:a16="http://schemas.microsoft.com/office/drawing/2014/main" id="{5FF43F5C-EA14-71AB-7D1A-7583C446C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0824" y="5166948"/>
              <a:ext cx="2188608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criterios de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‘</a:t>
              </a:r>
              <a:r>
                <a:rPr kumimoji="0" lang="es-ES" altLang="es-E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compliance</a:t>
              </a:r>
              <a:r>
                <a:rPr kumimoji="0" lang="es-ES" alt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’</a:t>
              </a:r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D0FC156B-259E-C45B-5EE3-5449F0ED442C}"/>
                </a:ext>
              </a:extLst>
            </p:cNvPr>
            <p:cNvGrpSpPr/>
            <p:nvPr/>
          </p:nvGrpSpPr>
          <p:grpSpPr>
            <a:xfrm>
              <a:off x="8533541" y="3429000"/>
              <a:ext cx="1343175" cy="1912291"/>
              <a:chOff x="8350928" y="2307174"/>
              <a:chExt cx="1507420" cy="2146128"/>
            </a:xfrm>
          </p:grpSpPr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17EF3FE3-AF79-6AAC-5A8A-47535DDBFB90}"/>
                  </a:ext>
                </a:extLst>
              </p:cNvPr>
              <p:cNvSpPr/>
              <p:nvPr/>
            </p:nvSpPr>
            <p:spPr>
              <a:xfrm>
                <a:off x="8601937" y="2307174"/>
                <a:ext cx="1042365" cy="1053573"/>
              </a:xfrm>
              <a:custGeom>
                <a:avLst/>
                <a:gdLst>
                  <a:gd name="connsiteX0" fmla="*/ 61415 w 1269242"/>
                  <a:gd name="connsiteY0" fmla="*/ 682388 h 1282889"/>
                  <a:gd name="connsiteX1" fmla="*/ 245660 w 1269242"/>
                  <a:gd name="connsiteY1" fmla="*/ 573206 h 1282889"/>
                  <a:gd name="connsiteX2" fmla="*/ 443552 w 1269242"/>
                  <a:gd name="connsiteY2" fmla="*/ 893928 h 1282889"/>
                  <a:gd name="connsiteX3" fmla="*/ 1269242 w 1269242"/>
                  <a:gd name="connsiteY3" fmla="*/ 0 h 1282889"/>
                  <a:gd name="connsiteX4" fmla="*/ 532262 w 1269242"/>
                  <a:gd name="connsiteY4" fmla="*/ 1282889 h 1282889"/>
                  <a:gd name="connsiteX5" fmla="*/ 0 w 1269242"/>
                  <a:gd name="connsiteY5" fmla="*/ 750626 h 1282889"/>
                  <a:gd name="connsiteX0" fmla="*/ 245660 w 1269242"/>
                  <a:gd name="connsiteY0" fmla="*/ 573206 h 1282889"/>
                  <a:gd name="connsiteX1" fmla="*/ 443552 w 1269242"/>
                  <a:gd name="connsiteY1" fmla="*/ 893928 h 1282889"/>
                  <a:gd name="connsiteX2" fmla="*/ 1269242 w 1269242"/>
                  <a:gd name="connsiteY2" fmla="*/ 0 h 1282889"/>
                  <a:gd name="connsiteX3" fmla="*/ 532262 w 1269242"/>
                  <a:gd name="connsiteY3" fmla="*/ 1282889 h 1282889"/>
                  <a:gd name="connsiteX4" fmla="*/ 0 w 1269242"/>
                  <a:gd name="connsiteY4" fmla="*/ 750626 h 1282889"/>
                  <a:gd name="connsiteX0" fmla="*/ 245660 w 1269242"/>
                  <a:gd name="connsiteY0" fmla="*/ 573206 h 1282889"/>
                  <a:gd name="connsiteX1" fmla="*/ 490118 w 1269242"/>
                  <a:gd name="connsiteY1" fmla="*/ 843128 h 1282889"/>
                  <a:gd name="connsiteX2" fmla="*/ 1269242 w 1269242"/>
                  <a:gd name="connsiteY2" fmla="*/ 0 h 1282889"/>
                  <a:gd name="connsiteX3" fmla="*/ 532262 w 1269242"/>
                  <a:gd name="connsiteY3" fmla="*/ 1282889 h 1282889"/>
                  <a:gd name="connsiteX4" fmla="*/ 0 w 1269242"/>
                  <a:gd name="connsiteY4" fmla="*/ 750626 h 128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42" h="1282889">
                    <a:moveTo>
                      <a:pt x="245660" y="573206"/>
                    </a:moveTo>
                    <a:lnTo>
                      <a:pt x="490118" y="843128"/>
                    </a:lnTo>
                    <a:lnTo>
                      <a:pt x="1269242" y="0"/>
                    </a:lnTo>
                    <a:lnTo>
                      <a:pt x="532262" y="1282889"/>
                    </a:lnTo>
                    <a:lnTo>
                      <a:pt x="0" y="750626"/>
                    </a:lnTo>
                  </a:path>
                </a:pathLst>
              </a:custGeom>
              <a:solidFill>
                <a:srgbClr val="5B9BD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8" name="Grupo 47">
                <a:extLst>
                  <a:ext uri="{FF2B5EF4-FFF2-40B4-BE49-F238E27FC236}">
                    <a16:creationId xmlns:a16="http://schemas.microsoft.com/office/drawing/2014/main" id="{B9C89AD8-5CFF-5E84-9326-7101A371E8A2}"/>
                  </a:ext>
                </a:extLst>
              </p:cNvPr>
              <p:cNvGrpSpPr/>
              <p:nvPr/>
            </p:nvGrpSpPr>
            <p:grpSpPr>
              <a:xfrm>
                <a:off x="8350928" y="2705096"/>
                <a:ext cx="1507420" cy="1748206"/>
                <a:chOff x="8263597" y="2611750"/>
                <a:chExt cx="1668398" cy="1934898"/>
              </a:xfrm>
            </p:grpSpPr>
            <p:sp>
              <p:nvSpPr>
                <p:cNvPr id="49" name="Oval 7">
                  <a:extLst>
                    <a:ext uri="{FF2B5EF4-FFF2-40B4-BE49-F238E27FC236}">
                      <a16:creationId xmlns:a16="http://schemas.microsoft.com/office/drawing/2014/main" id="{BE4A0A18-745B-425E-1101-586129F66D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63597" y="2611750"/>
                  <a:ext cx="1028521" cy="1027134"/>
                </a:xfrm>
                <a:prstGeom prst="ellipse">
                  <a:avLst/>
                </a:prstGeom>
                <a:solidFill>
                  <a:schemeClr val="bg1">
                    <a:alpha val="48000"/>
                  </a:schemeClr>
                </a:solidFill>
                <a:ln w="101600">
                  <a:solidFill>
                    <a:srgbClr val="4C4C4C"/>
                  </a:solidFill>
                </a:ln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8">
                  <a:extLst>
                    <a:ext uri="{FF2B5EF4-FFF2-40B4-BE49-F238E27FC236}">
                      <a16:creationId xmlns:a16="http://schemas.microsoft.com/office/drawing/2014/main" id="{3525FD7A-6365-05AB-467D-84A021B0F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61644" y="3512575"/>
                  <a:ext cx="770351" cy="770350"/>
                </a:xfrm>
                <a:prstGeom prst="line">
                  <a:avLst/>
                </a:prstGeom>
                <a:noFill/>
                <a:ln w="76200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AutoShape 9">
                  <a:extLst>
                    <a:ext uri="{FF2B5EF4-FFF2-40B4-BE49-F238E27FC236}">
                      <a16:creationId xmlns:a16="http://schemas.microsoft.com/office/drawing/2014/main" id="{B7D11CA8-C141-18DA-7BF6-BFB0571C01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00000">
                  <a:off x="9024925" y="3839453"/>
                  <a:ext cx="1170099" cy="24429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C4C4C"/>
                </a:solidFill>
                <a:ln w="19050"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Luna 52">
                  <a:extLst>
                    <a:ext uri="{FF2B5EF4-FFF2-40B4-BE49-F238E27FC236}">
                      <a16:creationId xmlns:a16="http://schemas.microsoft.com/office/drawing/2014/main" id="{A48FA6B1-2824-2C43-90E0-7559C23720AC}"/>
                    </a:ext>
                  </a:extLst>
                </p:cNvPr>
                <p:cNvSpPr/>
                <p:nvPr/>
              </p:nvSpPr>
              <p:spPr>
                <a:xfrm rot="12113365" flipH="1">
                  <a:off x="8402232" y="2671890"/>
                  <a:ext cx="334889" cy="713442"/>
                </a:xfrm>
                <a:prstGeom prst="moon">
                  <a:avLst>
                    <a:gd name="adj" fmla="val 5115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DFBFF4C8-143D-20E5-F058-BC053A3BAA49}"/>
              </a:ext>
            </a:extLst>
          </p:cNvPr>
          <p:cNvGrpSpPr/>
          <p:nvPr/>
        </p:nvGrpSpPr>
        <p:grpSpPr>
          <a:xfrm>
            <a:off x="642948" y="1161000"/>
            <a:ext cx="2268000" cy="2268000"/>
            <a:chOff x="642948" y="3429000"/>
            <a:chExt cx="2268000" cy="2268000"/>
          </a:xfrm>
        </p:grpSpPr>
        <p:sp>
          <p:nvSpPr>
            <p:cNvPr id="57" name="Rectángulo 21">
              <a:extLst>
                <a:ext uri="{FF2B5EF4-FFF2-40B4-BE49-F238E27FC236}">
                  <a16:creationId xmlns:a16="http://schemas.microsoft.com/office/drawing/2014/main" id="{D396E8F7-3ED1-6700-4C1D-BEAEA00FD059}"/>
                </a:ext>
              </a:extLst>
            </p:cNvPr>
            <p:cNvSpPr/>
            <p:nvPr/>
          </p:nvSpPr>
          <p:spPr>
            <a:xfrm>
              <a:off x="642948" y="3429000"/>
              <a:ext cx="2268000" cy="2268000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9A315EA9-A054-8F69-70F6-D96D4B4A008D}"/>
                </a:ext>
              </a:extLst>
            </p:cNvPr>
            <p:cNvGrpSpPr/>
            <p:nvPr/>
          </p:nvGrpSpPr>
          <p:grpSpPr>
            <a:xfrm>
              <a:off x="1119713" y="3660418"/>
              <a:ext cx="1314470" cy="1612453"/>
              <a:chOff x="989668" y="3534375"/>
              <a:chExt cx="1512315" cy="1855149"/>
            </a:xfrm>
          </p:grpSpPr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5BDE62E5-23DF-291C-58A1-7939DD7E55F4}"/>
                  </a:ext>
                </a:extLst>
              </p:cNvPr>
              <p:cNvGrpSpPr/>
              <p:nvPr/>
            </p:nvGrpSpPr>
            <p:grpSpPr>
              <a:xfrm>
                <a:off x="1331082" y="3534375"/>
                <a:ext cx="1108743" cy="1678590"/>
                <a:chOff x="1331082" y="3534375"/>
                <a:chExt cx="1108743" cy="1678590"/>
              </a:xfrm>
            </p:grpSpPr>
            <p:sp>
              <p:nvSpPr>
                <p:cNvPr id="170" name="Ellipse 42">
                  <a:extLst>
                    <a:ext uri="{FF2B5EF4-FFF2-40B4-BE49-F238E27FC236}">
                      <a16:creationId xmlns:a16="http://schemas.microsoft.com/office/drawing/2014/main" id="{35A0C2BE-BBF3-738E-ACBC-2DD8C9E489FA}"/>
                    </a:ext>
                  </a:extLst>
                </p:cNvPr>
                <p:cNvSpPr/>
                <p:nvPr/>
              </p:nvSpPr>
              <p:spPr bwMode="auto">
                <a:xfrm>
                  <a:off x="1548944" y="3935918"/>
                  <a:ext cx="142024" cy="140733"/>
                </a:xfrm>
                <a:prstGeom prst="ellipse">
                  <a:avLst/>
                </a:prstGeom>
                <a:solidFill>
                  <a:srgbClr val="4C4C4C"/>
                </a:solidFill>
                <a:ln w="571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Weber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1" name="Grupo 20">
                  <a:extLst>
                    <a:ext uri="{FF2B5EF4-FFF2-40B4-BE49-F238E27FC236}">
                      <a16:creationId xmlns:a16="http://schemas.microsoft.com/office/drawing/2014/main" id="{AF3109CD-4EB4-CB18-FA23-AC5FAEB27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1082" y="3538594"/>
                  <a:ext cx="1108743" cy="218836"/>
                  <a:chOff x="2665394" y="1917699"/>
                  <a:chExt cx="1363818" cy="269027"/>
                </a:xfrm>
              </p:grpSpPr>
              <p:sp>
                <p:nvSpPr>
                  <p:cNvPr id="181" name="Triángulo isósceles 180">
                    <a:extLst>
                      <a:ext uri="{FF2B5EF4-FFF2-40B4-BE49-F238E27FC236}">
                        <a16:creationId xmlns:a16="http://schemas.microsoft.com/office/drawing/2014/main" id="{2CA52FEA-C653-2A28-DE43-DB2BF517A132}"/>
                      </a:ext>
                    </a:extLst>
                  </p:cNvPr>
                  <p:cNvSpPr/>
                  <p:nvPr/>
                </p:nvSpPr>
                <p:spPr>
                  <a:xfrm>
                    <a:off x="2664977" y="1917274"/>
                    <a:ext cx="346220" cy="269834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" name="Triángulo isósceles 181">
                    <a:extLst>
                      <a:ext uri="{FF2B5EF4-FFF2-40B4-BE49-F238E27FC236}">
                        <a16:creationId xmlns:a16="http://schemas.microsoft.com/office/drawing/2014/main" id="{7A8D70E7-6A0A-928C-C560-4DD7B1205092}"/>
                      </a:ext>
                    </a:extLst>
                  </p:cNvPr>
                  <p:cNvSpPr/>
                  <p:nvPr/>
                </p:nvSpPr>
                <p:spPr>
                  <a:xfrm>
                    <a:off x="3011197" y="1917274"/>
                    <a:ext cx="346220" cy="269834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" name="Triángulo isósceles 182">
                    <a:extLst>
                      <a:ext uri="{FF2B5EF4-FFF2-40B4-BE49-F238E27FC236}">
                        <a16:creationId xmlns:a16="http://schemas.microsoft.com/office/drawing/2014/main" id="{7D0F122D-805D-6C03-53CA-0E0F0FCA0975}"/>
                      </a:ext>
                    </a:extLst>
                  </p:cNvPr>
                  <p:cNvSpPr/>
                  <p:nvPr/>
                </p:nvSpPr>
                <p:spPr>
                  <a:xfrm>
                    <a:off x="3339947" y="1917274"/>
                    <a:ext cx="346220" cy="269834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" name="Triángulo isósceles 183">
                    <a:extLst>
                      <a:ext uri="{FF2B5EF4-FFF2-40B4-BE49-F238E27FC236}">
                        <a16:creationId xmlns:a16="http://schemas.microsoft.com/office/drawing/2014/main" id="{DC26EE23-5639-D55C-5D84-74A023B78CEA}"/>
                      </a:ext>
                    </a:extLst>
                  </p:cNvPr>
                  <p:cNvSpPr/>
                  <p:nvPr/>
                </p:nvSpPr>
                <p:spPr>
                  <a:xfrm>
                    <a:off x="3682992" y="1917274"/>
                    <a:ext cx="346220" cy="269834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2" name="Forma libre: forma 171">
                  <a:extLst>
                    <a:ext uri="{FF2B5EF4-FFF2-40B4-BE49-F238E27FC236}">
                      <a16:creationId xmlns:a16="http://schemas.microsoft.com/office/drawing/2014/main" id="{AA8261C2-812B-E213-7477-C5557F88D1B8}"/>
                    </a:ext>
                  </a:extLst>
                </p:cNvPr>
                <p:cNvSpPr/>
                <p:nvPr/>
              </p:nvSpPr>
              <p:spPr bwMode="auto">
                <a:xfrm>
                  <a:off x="1471476" y="3534375"/>
                  <a:ext cx="968349" cy="218202"/>
                </a:xfrm>
                <a:custGeom>
                  <a:avLst/>
                  <a:gdLst>
                    <a:gd name="connsiteX0" fmla="*/ 0 w 1219200"/>
                    <a:gd name="connsiteY0" fmla="*/ 0 h 279400"/>
                    <a:gd name="connsiteX1" fmla="*/ 1219200 w 1219200"/>
                    <a:gd name="connsiteY1" fmla="*/ 0 h 279400"/>
                    <a:gd name="connsiteX2" fmla="*/ 1219200 w 1219200"/>
                    <a:gd name="connsiteY2" fmla="*/ 2794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9200" h="279400">
                      <a:moveTo>
                        <a:pt x="0" y="0"/>
                      </a:moveTo>
                      <a:lnTo>
                        <a:pt x="1219200" y="0"/>
                      </a:lnTo>
                      <a:lnTo>
                        <a:pt x="1219200" y="279400"/>
                      </a:lnTo>
                    </a:path>
                  </a:pathLst>
                </a:custGeom>
                <a:noFill/>
                <a:ln w="57150" cap="rnd">
                  <a:solidFill>
                    <a:srgbClr val="4C4C4C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3" name="Grupo 22">
                  <a:extLst>
                    <a:ext uri="{FF2B5EF4-FFF2-40B4-BE49-F238E27FC236}">
                      <a16:creationId xmlns:a16="http://schemas.microsoft.com/office/drawing/2014/main" id="{7CDA45CD-B564-91C3-DA0F-3E36B6B1A6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31355" y="3820230"/>
                  <a:ext cx="244232" cy="1392735"/>
                  <a:chOff x="4208212" y="2953141"/>
                  <a:chExt cx="300420" cy="1712167"/>
                </a:xfrm>
              </p:grpSpPr>
              <p:sp>
                <p:nvSpPr>
                  <p:cNvPr id="175" name="Triángulo isósceles 174">
                    <a:extLst>
                      <a:ext uri="{FF2B5EF4-FFF2-40B4-BE49-F238E27FC236}">
                        <a16:creationId xmlns:a16="http://schemas.microsoft.com/office/drawing/2014/main" id="{0981946E-8AD4-F5A1-C7DC-03DBBAB2DFF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3340518"/>
                    <a:ext cx="346023" cy="268401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6" name="Triángulo isósceles 175">
                    <a:extLst>
                      <a:ext uri="{FF2B5EF4-FFF2-40B4-BE49-F238E27FC236}">
                        <a16:creationId xmlns:a16="http://schemas.microsoft.com/office/drawing/2014/main" id="{98093D07-3E9C-A77B-E9BD-125E916555F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3686541"/>
                    <a:ext cx="346023" cy="268401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7" name="Triángulo isósceles 176">
                    <a:extLst>
                      <a:ext uri="{FF2B5EF4-FFF2-40B4-BE49-F238E27FC236}">
                        <a16:creationId xmlns:a16="http://schemas.microsoft.com/office/drawing/2014/main" id="{01A1F90E-74B7-EEDF-BAA9-ED7AD973BB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4015103"/>
                    <a:ext cx="346023" cy="268401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Triángulo isósceles 177">
                    <a:extLst>
                      <a:ext uri="{FF2B5EF4-FFF2-40B4-BE49-F238E27FC236}">
                        <a16:creationId xmlns:a16="http://schemas.microsoft.com/office/drawing/2014/main" id="{1F359417-68C3-C3CC-677A-DE70E484855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4357952"/>
                    <a:ext cx="346023" cy="268401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" name="Triángulo isósceles 178">
                    <a:extLst>
                      <a:ext uri="{FF2B5EF4-FFF2-40B4-BE49-F238E27FC236}">
                        <a16:creationId xmlns:a16="http://schemas.microsoft.com/office/drawing/2014/main" id="{E2392B75-88A2-9E63-AB51-0FC561998A8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2991321"/>
                    <a:ext cx="346023" cy="268401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Forma libre: forma 179">
                    <a:extLst>
                      <a:ext uri="{FF2B5EF4-FFF2-40B4-BE49-F238E27FC236}">
                        <a16:creationId xmlns:a16="http://schemas.microsoft.com/office/drawing/2014/main" id="{CC51DD28-01CF-4EFD-6FF0-C05DAB0E0F2D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3518430" y="3674636"/>
                    <a:ext cx="1712654" cy="268401"/>
                  </a:xfrm>
                  <a:custGeom>
                    <a:avLst/>
                    <a:gdLst>
                      <a:gd name="connsiteX0" fmla="*/ 0 w 1219200"/>
                      <a:gd name="connsiteY0" fmla="*/ 0 h 279400"/>
                      <a:gd name="connsiteX1" fmla="*/ 1219200 w 1219200"/>
                      <a:gd name="connsiteY1" fmla="*/ 0 h 279400"/>
                      <a:gd name="connsiteX2" fmla="*/ 1219200 w 1219200"/>
                      <a:gd name="connsiteY2" fmla="*/ 279400 h 27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9200" h="279400">
                        <a:moveTo>
                          <a:pt x="0" y="0"/>
                        </a:moveTo>
                        <a:lnTo>
                          <a:pt x="1219200" y="0"/>
                        </a:lnTo>
                        <a:lnTo>
                          <a:pt x="1219200" y="279400"/>
                        </a:lnTo>
                      </a:path>
                    </a:pathLst>
                  </a:custGeom>
                  <a:noFill/>
                  <a:ln w="57150" cap="rnd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4" name="Forma libre: forma 173">
                  <a:extLst>
                    <a:ext uri="{FF2B5EF4-FFF2-40B4-BE49-F238E27FC236}">
                      <a16:creationId xmlns:a16="http://schemas.microsoft.com/office/drawing/2014/main" id="{E2D1C296-733E-1F96-2319-77EE0E146C1A}"/>
                    </a:ext>
                  </a:extLst>
                </p:cNvPr>
                <p:cNvSpPr/>
                <p:nvPr/>
              </p:nvSpPr>
              <p:spPr bwMode="auto">
                <a:xfrm>
                  <a:off x="1528286" y="3761614"/>
                  <a:ext cx="206581" cy="524200"/>
                </a:xfrm>
                <a:custGeom>
                  <a:avLst/>
                  <a:gdLst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60060"/>
                    <a:gd name="connsiteX1" fmla="*/ 197893 w 457200"/>
                    <a:gd name="connsiteY1" fmla="*/ 552734 h 1160060"/>
                    <a:gd name="connsiteX2" fmla="*/ 232012 w 457200"/>
                    <a:gd name="connsiteY2" fmla="*/ 655093 h 1160060"/>
                    <a:gd name="connsiteX3" fmla="*/ 382138 w 457200"/>
                    <a:gd name="connsiteY3" fmla="*/ 771099 h 1160060"/>
                    <a:gd name="connsiteX4" fmla="*/ 457200 w 457200"/>
                    <a:gd name="connsiteY4" fmla="*/ 880281 h 1160060"/>
                    <a:gd name="connsiteX5" fmla="*/ 457200 w 457200"/>
                    <a:gd name="connsiteY5" fmla="*/ 1050878 h 1160060"/>
                    <a:gd name="connsiteX6" fmla="*/ 348018 w 457200"/>
                    <a:gd name="connsiteY6" fmla="*/ 1160060 h 1160060"/>
                    <a:gd name="connsiteX7" fmla="*/ 95535 w 457200"/>
                    <a:gd name="connsiteY7" fmla="*/ 1146412 h 1160060"/>
                    <a:gd name="connsiteX8" fmla="*/ 0 w 457200"/>
                    <a:gd name="connsiteY8" fmla="*/ 1003111 h 1160060"/>
                    <a:gd name="connsiteX0" fmla="*/ 197893 w 472869"/>
                    <a:gd name="connsiteY0" fmla="*/ 0 h 1194179"/>
                    <a:gd name="connsiteX1" fmla="*/ 197893 w 472869"/>
                    <a:gd name="connsiteY1" fmla="*/ 552734 h 1194179"/>
                    <a:gd name="connsiteX2" fmla="*/ 232012 w 472869"/>
                    <a:gd name="connsiteY2" fmla="*/ 655093 h 1194179"/>
                    <a:gd name="connsiteX3" fmla="*/ 382138 w 472869"/>
                    <a:gd name="connsiteY3" fmla="*/ 771099 h 1194179"/>
                    <a:gd name="connsiteX4" fmla="*/ 457200 w 472869"/>
                    <a:gd name="connsiteY4" fmla="*/ 880281 h 1194179"/>
                    <a:gd name="connsiteX5" fmla="*/ 457200 w 472869"/>
                    <a:gd name="connsiteY5" fmla="*/ 1050878 h 1194179"/>
                    <a:gd name="connsiteX6" fmla="*/ 245659 w 472869"/>
                    <a:gd name="connsiteY6" fmla="*/ 1194179 h 1194179"/>
                    <a:gd name="connsiteX7" fmla="*/ 95535 w 472869"/>
                    <a:gd name="connsiteY7" fmla="*/ 1146412 h 1194179"/>
                    <a:gd name="connsiteX8" fmla="*/ 0 w 472869"/>
                    <a:gd name="connsiteY8" fmla="*/ 1003111 h 1194179"/>
                    <a:gd name="connsiteX0" fmla="*/ 197893 w 472869"/>
                    <a:gd name="connsiteY0" fmla="*/ 0 h 1194179"/>
                    <a:gd name="connsiteX1" fmla="*/ 197893 w 472869"/>
                    <a:gd name="connsiteY1" fmla="*/ 552734 h 1194179"/>
                    <a:gd name="connsiteX2" fmla="*/ 232012 w 472869"/>
                    <a:gd name="connsiteY2" fmla="*/ 655093 h 1194179"/>
                    <a:gd name="connsiteX3" fmla="*/ 382138 w 472869"/>
                    <a:gd name="connsiteY3" fmla="*/ 771099 h 1194179"/>
                    <a:gd name="connsiteX4" fmla="*/ 457200 w 472869"/>
                    <a:gd name="connsiteY4" fmla="*/ 880281 h 1194179"/>
                    <a:gd name="connsiteX5" fmla="*/ 457200 w 472869"/>
                    <a:gd name="connsiteY5" fmla="*/ 1050878 h 1194179"/>
                    <a:gd name="connsiteX6" fmla="*/ 245659 w 472869"/>
                    <a:gd name="connsiteY6" fmla="*/ 1194179 h 1194179"/>
                    <a:gd name="connsiteX7" fmla="*/ 95535 w 472869"/>
                    <a:gd name="connsiteY7" fmla="*/ 1146412 h 1194179"/>
                    <a:gd name="connsiteX8" fmla="*/ 0 w 472869"/>
                    <a:gd name="connsiteY8" fmla="*/ 1003111 h 1194179"/>
                    <a:gd name="connsiteX0" fmla="*/ 197893 w 472869"/>
                    <a:gd name="connsiteY0" fmla="*/ 0 h 1194179"/>
                    <a:gd name="connsiteX1" fmla="*/ 197893 w 472869"/>
                    <a:gd name="connsiteY1" fmla="*/ 552734 h 1194179"/>
                    <a:gd name="connsiteX2" fmla="*/ 232012 w 472869"/>
                    <a:gd name="connsiteY2" fmla="*/ 655093 h 1194179"/>
                    <a:gd name="connsiteX3" fmla="*/ 382138 w 472869"/>
                    <a:gd name="connsiteY3" fmla="*/ 771099 h 1194179"/>
                    <a:gd name="connsiteX4" fmla="*/ 457200 w 472869"/>
                    <a:gd name="connsiteY4" fmla="*/ 880281 h 1194179"/>
                    <a:gd name="connsiteX5" fmla="*/ 457200 w 472869"/>
                    <a:gd name="connsiteY5" fmla="*/ 1050878 h 1194179"/>
                    <a:gd name="connsiteX6" fmla="*/ 245659 w 472869"/>
                    <a:gd name="connsiteY6" fmla="*/ 1194179 h 1194179"/>
                    <a:gd name="connsiteX7" fmla="*/ 95535 w 472869"/>
                    <a:gd name="connsiteY7" fmla="*/ 1146412 h 1194179"/>
                    <a:gd name="connsiteX8" fmla="*/ 0 w 472869"/>
                    <a:gd name="connsiteY8" fmla="*/ 1003111 h 1194179"/>
                    <a:gd name="connsiteX0" fmla="*/ 197893 w 472869"/>
                    <a:gd name="connsiteY0" fmla="*/ 0 h 1217974"/>
                    <a:gd name="connsiteX1" fmla="*/ 197893 w 472869"/>
                    <a:gd name="connsiteY1" fmla="*/ 552734 h 1217974"/>
                    <a:gd name="connsiteX2" fmla="*/ 232012 w 472869"/>
                    <a:gd name="connsiteY2" fmla="*/ 655093 h 1217974"/>
                    <a:gd name="connsiteX3" fmla="*/ 382138 w 472869"/>
                    <a:gd name="connsiteY3" fmla="*/ 771099 h 1217974"/>
                    <a:gd name="connsiteX4" fmla="*/ 457200 w 472869"/>
                    <a:gd name="connsiteY4" fmla="*/ 880281 h 1217974"/>
                    <a:gd name="connsiteX5" fmla="*/ 457200 w 472869"/>
                    <a:gd name="connsiteY5" fmla="*/ 1050878 h 1217974"/>
                    <a:gd name="connsiteX6" fmla="*/ 245659 w 472869"/>
                    <a:gd name="connsiteY6" fmla="*/ 1194179 h 1217974"/>
                    <a:gd name="connsiteX7" fmla="*/ 230707 w 472869"/>
                    <a:gd name="connsiteY7" fmla="*/ 1217974 h 1217974"/>
                    <a:gd name="connsiteX8" fmla="*/ 0 w 472869"/>
                    <a:gd name="connsiteY8" fmla="*/ 1003111 h 1217974"/>
                    <a:gd name="connsiteX0" fmla="*/ 197893 w 472869"/>
                    <a:gd name="connsiteY0" fmla="*/ 0 h 1218638"/>
                    <a:gd name="connsiteX1" fmla="*/ 197893 w 472869"/>
                    <a:gd name="connsiteY1" fmla="*/ 552734 h 1218638"/>
                    <a:gd name="connsiteX2" fmla="*/ 232012 w 472869"/>
                    <a:gd name="connsiteY2" fmla="*/ 655093 h 1218638"/>
                    <a:gd name="connsiteX3" fmla="*/ 382138 w 472869"/>
                    <a:gd name="connsiteY3" fmla="*/ 771099 h 1218638"/>
                    <a:gd name="connsiteX4" fmla="*/ 457200 w 472869"/>
                    <a:gd name="connsiteY4" fmla="*/ 880281 h 1218638"/>
                    <a:gd name="connsiteX5" fmla="*/ 457200 w 472869"/>
                    <a:gd name="connsiteY5" fmla="*/ 1050878 h 1218638"/>
                    <a:gd name="connsiteX6" fmla="*/ 245659 w 472869"/>
                    <a:gd name="connsiteY6" fmla="*/ 1194179 h 1218638"/>
                    <a:gd name="connsiteX7" fmla="*/ 230707 w 472869"/>
                    <a:gd name="connsiteY7" fmla="*/ 1217974 h 1218638"/>
                    <a:gd name="connsiteX8" fmla="*/ 0 w 472869"/>
                    <a:gd name="connsiteY8" fmla="*/ 1003111 h 1218638"/>
                    <a:gd name="connsiteX0" fmla="*/ 197893 w 473977"/>
                    <a:gd name="connsiteY0" fmla="*/ 0 h 1218638"/>
                    <a:gd name="connsiteX1" fmla="*/ 197893 w 473977"/>
                    <a:gd name="connsiteY1" fmla="*/ 552734 h 1218638"/>
                    <a:gd name="connsiteX2" fmla="*/ 232012 w 473977"/>
                    <a:gd name="connsiteY2" fmla="*/ 655093 h 1218638"/>
                    <a:gd name="connsiteX3" fmla="*/ 382138 w 473977"/>
                    <a:gd name="connsiteY3" fmla="*/ 771099 h 1218638"/>
                    <a:gd name="connsiteX4" fmla="*/ 457200 w 473977"/>
                    <a:gd name="connsiteY4" fmla="*/ 880281 h 1218638"/>
                    <a:gd name="connsiteX5" fmla="*/ 457200 w 473977"/>
                    <a:gd name="connsiteY5" fmla="*/ 1050878 h 1218638"/>
                    <a:gd name="connsiteX6" fmla="*/ 230707 w 473977"/>
                    <a:gd name="connsiteY6" fmla="*/ 1217974 h 1218638"/>
                    <a:gd name="connsiteX7" fmla="*/ 0 w 473977"/>
                    <a:gd name="connsiteY7" fmla="*/ 1003111 h 1218638"/>
                    <a:gd name="connsiteX0" fmla="*/ 197893 w 473977"/>
                    <a:gd name="connsiteY0" fmla="*/ 0 h 1218355"/>
                    <a:gd name="connsiteX1" fmla="*/ 197893 w 473977"/>
                    <a:gd name="connsiteY1" fmla="*/ 552734 h 1218355"/>
                    <a:gd name="connsiteX2" fmla="*/ 232012 w 473977"/>
                    <a:gd name="connsiteY2" fmla="*/ 655093 h 1218355"/>
                    <a:gd name="connsiteX3" fmla="*/ 382138 w 473977"/>
                    <a:gd name="connsiteY3" fmla="*/ 771099 h 1218355"/>
                    <a:gd name="connsiteX4" fmla="*/ 457200 w 473977"/>
                    <a:gd name="connsiteY4" fmla="*/ 880281 h 1218355"/>
                    <a:gd name="connsiteX5" fmla="*/ 457200 w 473977"/>
                    <a:gd name="connsiteY5" fmla="*/ 1050878 h 1218355"/>
                    <a:gd name="connsiteX6" fmla="*/ 230707 w 473977"/>
                    <a:gd name="connsiteY6" fmla="*/ 1217974 h 1218355"/>
                    <a:gd name="connsiteX7" fmla="*/ 0 w 473977"/>
                    <a:gd name="connsiteY7" fmla="*/ 1003111 h 1218355"/>
                    <a:gd name="connsiteX0" fmla="*/ 197893 w 457497"/>
                    <a:gd name="connsiteY0" fmla="*/ 0 h 1218553"/>
                    <a:gd name="connsiteX1" fmla="*/ 197893 w 457497"/>
                    <a:gd name="connsiteY1" fmla="*/ 552734 h 1218553"/>
                    <a:gd name="connsiteX2" fmla="*/ 232012 w 457497"/>
                    <a:gd name="connsiteY2" fmla="*/ 655093 h 1218553"/>
                    <a:gd name="connsiteX3" fmla="*/ 382138 w 457497"/>
                    <a:gd name="connsiteY3" fmla="*/ 771099 h 1218553"/>
                    <a:gd name="connsiteX4" fmla="*/ 457200 w 457497"/>
                    <a:gd name="connsiteY4" fmla="*/ 880281 h 1218553"/>
                    <a:gd name="connsiteX5" fmla="*/ 457200 w 457497"/>
                    <a:gd name="connsiteY5" fmla="*/ 1050878 h 1218553"/>
                    <a:gd name="connsiteX6" fmla="*/ 230707 w 457497"/>
                    <a:gd name="connsiteY6" fmla="*/ 1217974 h 1218553"/>
                    <a:gd name="connsiteX7" fmla="*/ 0 w 457497"/>
                    <a:gd name="connsiteY7" fmla="*/ 1003111 h 1218553"/>
                    <a:gd name="connsiteX0" fmla="*/ 197893 w 463019"/>
                    <a:gd name="connsiteY0" fmla="*/ 0 h 1218553"/>
                    <a:gd name="connsiteX1" fmla="*/ 197893 w 463019"/>
                    <a:gd name="connsiteY1" fmla="*/ 552734 h 1218553"/>
                    <a:gd name="connsiteX2" fmla="*/ 232012 w 463019"/>
                    <a:gd name="connsiteY2" fmla="*/ 655093 h 1218553"/>
                    <a:gd name="connsiteX3" fmla="*/ 382138 w 463019"/>
                    <a:gd name="connsiteY3" fmla="*/ 771099 h 1218553"/>
                    <a:gd name="connsiteX4" fmla="*/ 457200 w 463019"/>
                    <a:gd name="connsiteY4" fmla="*/ 1050878 h 1218553"/>
                    <a:gd name="connsiteX5" fmla="*/ 230707 w 463019"/>
                    <a:gd name="connsiteY5" fmla="*/ 1217974 h 1218553"/>
                    <a:gd name="connsiteX6" fmla="*/ 0 w 463019"/>
                    <a:gd name="connsiteY6" fmla="*/ 1003111 h 1218553"/>
                    <a:gd name="connsiteX0" fmla="*/ 197893 w 463019"/>
                    <a:gd name="connsiteY0" fmla="*/ 0 h 1218553"/>
                    <a:gd name="connsiteX1" fmla="*/ 197893 w 463019"/>
                    <a:gd name="connsiteY1" fmla="*/ 552734 h 1218553"/>
                    <a:gd name="connsiteX2" fmla="*/ 382138 w 463019"/>
                    <a:gd name="connsiteY2" fmla="*/ 771099 h 1218553"/>
                    <a:gd name="connsiteX3" fmla="*/ 457200 w 463019"/>
                    <a:gd name="connsiteY3" fmla="*/ 1050878 h 1218553"/>
                    <a:gd name="connsiteX4" fmla="*/ 230707 w 463019"/>
                    <a:gd name="connsiteY4" fmla="*/ 1217974 h 1218553"/>
                    <a:gd name="connsiteX5" fmla="*/ 0 w 463019"/>
                    <a:gd name="connsiteY5" fmla="*/ 1003111 h 1218553"/>
                    <a:gd name="connsiteX0" fmla="*/ 197893 w 463019"/>
                    <a:gd name="connsiteY0" fmla="*/ 0 h 1218553"/>
                    <a:gd name="connsiteX1" fmla="*/ 197893 w 463019"/>
                    <a:gd name="connsiteY1" fmla="*/ 552734 h 1218553"/>
                    <a:gd name="connsiteX2" fmla="*/ 382138 w 463019"/>
                    <a:gd name="connsiteY2" fmla="*/ 771099 h 1218553"/>
                    <a:gd name="connsiteX3" fmla="*/ 457200 w 463019"/>
                    <a:gd name="connsiteY3" fmla="*/ 1050878 h 1218553"/>
                    <a:gd name="connsiteX4" fmla="*/ 230707 w 463019"/>
                    <a:gd name="connsiteY4" fmla="*/ 1217974 h 1218553"/>
                    <a:gd name="connsiteX5" fmla="*/ 0 w 463019"/>
                    <a:gd name="connsiteY5" fmla="*/ 1003111 h 1218553"/>
                    <a:gd name="connsiteX0" fmla="*/ 197893 w 470720"/>
                    <a:gd name="connsiteY0" fmla="*/ 0 h 1218424"/>
                    <a:gd name="connsiteX1" fmla="*/ 197893 w 470720"/>
                    <a:gd name="connsiteY1" fmla="*/ 552734 h 1218424"/>
                    <a:gd name="connsiteX2" fmla="*/ 421895 w 470720"/>
                    <a:gd name="connsiteY2" fmla="*/ 763147 h 1218424"/>
                    <a:gd name="connsiteX3" fmla="*/ 457200 w 470720"/>
                    <a:gd name="connsiteY3" fmla="*/ 1050878 h 1218424"/>
                    <a:gd name="connsiteX4" fmla="*/ 230707 w 470720"/>
                    <a:gd name="connsiteY4" fmla="*/ 1217974 h 1218424"/>
                    <a:gd name="connsiteX5" fmla="*/ 0 w 470720"/>
                    <a:gd name="connsiteY5" fmla="*/ 1003111 h 1218424"/>
                    <a:gd name="connsiteX0" fmla="*/ 197893 w 491917"/>
                    <a:gd name="connsiteY0" fmla="*/ 0 h 1218071"/>
                    <a:gd name="connsiteX1" fmla="*/ 197893 w 491917"/>
                    <a:gd name="connsiteY1" fmla="*/ 552734 h 1218071"/>
                    <a:gd name="connsiteX2" fmla="*/ 421895 w 491917"/>
                    <a:gd name="connsiteY2" fmla="*/ 763147 h 1218071"/>
                    <a:gd name="connsiteX3" fmla="*/ 481054 w 491917"/>
                    <a:gd name="connsiteY3" fmla="*/ 1027024 h 1218071"/>
                    <a:gd name="connsiteX4" fmla="*/ 230707 w 491917"/>
                    <a:gd name="connsiteY4" fmla="*/ 1217974 h 1218071"/>
                    <a:gd name="connsiteX5" fmla="*/ 0 w 491917"/>
                    <a:gd name="connsiteY5" fmla="*/ 1003111 h 1218071"/>
                    <a:gd name="connsiteX0" fmla="*/ 197893 w 484114"/>
                    <a:gd name="connsiteY0" fmla="*/ 0 h 1218081"/>
                    <a:gd name="connsiteX1" fmla="*/ 197893 w 484114"/>
                    <a:gd name="connsiteY1" fmla="*/ 552734 h 1218081"/>
                    <a:gd name="connsiteX2" fmla="*/ 421895 w 484114"/>
                    <a:gd name="connsiteY2" fmla="*/ 763147 h 1218081"/>
                    <a:gd name="connsiteX3" fmla="*/ 481054 w 484114"/>
                    <a:gd name="connsiteY3" fmla="*/ 1027024 h 1218081"/>
                    <a:gd name="connsiteX4" fmla="*/ 230707 w 484114"/>
                    <a:gd name="connsiteY4" fmla="*/ 1217974 h 1218081"/>
                    <a:gd name="connsiteX5" fmla="*/ 0 w 484114"/>
                    <a:gd name="connsiteY5" fmla="*/ 1003111 h 1218081"/>
                    <a:gd name="connsiteX0" fmla="*/ 197893 w 491917"/>
                    <a:gd name="connsiteY0" fmla="*/ 0 h 1198208"/>
                    <a:gd name="connsiteX1" fmla="*/ 197893 w 491917"/>
                    <a:gd name="connsiteY1" fmla="*/ 552734 h 1198208"/>
                    <a:gd name="connsiteX2" fmla="*/ 421895 w 491917"/>
                    <a:gd name="connsiteY2" fmla="*/ 763147 h 1198208"/>
                    <a:gd name="connsiteX3" fmla="*/ 481054 w 491917"/>
                    <a:gd name="connsiteY3" fmla="*/ 1027024 h 1198208"/>
                    <a:gd name="connsiteX4" fmla="*/ 230707 w 491917"/>
                    <a:gd name="connsiteY4" fmla="*/ 1198096 h 1198208"/>
                    <a:gd name="connsiteX5" fmla="*/ 0 w 491917"/>
                    <a:gd name="connsiteY5" fmla="*/ 1003111 h 1198208"/>
                    <a:gd name="connsiteX0" fmla="*/ 197893 w 491917"/>
                    <a:gd name="connsiteY0" fmla="*/ 0 h 1198208"/>
                    <a:gd name="connsiteX1" fmla="*/ 197893 w 491917"/>
                    <a:gd name="connsiteY1" fmla="*/ 552734 h 1198208"/>
                    <a:gd name="connsiteX2" fmla="*/ 421895 w 491917"/>
                    <a:gd name="connsiteY2" fmla="*/ 763147 h 1198208"/>
                    <a:gd name="connsiteX3" fmla="*/ 481054 w 491917"/>
                    <a:gd name="connsiteY3" fmla="*/ 1027024 h 1198208"/>
                    <a:gd name="connsiteX4" fmla="*/ 230707 w 491917"/>
                    <a:gd name="connsiteY4" fmla="*/ 1198096 h 1198208"/>
                    <a:gd name="connsiteX5" fmla="*/ 0 w 491917"/>
                    <a:gd name="connsiteY5" fmla="*/ 1003111 h 1198208"/>
                    <a:gd name="connsiteX0" fmla="*/ 197893 w 492449"/>
                    <a:gd name="connsiteY0" fmla="*/ 0 h 1198208"/>
                    <a:gd name="connsiteX1" fmla="*/ 197893 w 492449"/>
                    <a:gd name="connsiteY1" fmla="*/ 552734 h 1198208"/>
                    <a:gd name="connsiteX2" fmla="*/ 421895 w 492449"/>
                    <a:gd name="connsiteY2" fmla="*/ 763147 h 1198208"/>
                    <a:gd name="connsiteX3" fmla="*/ 481054 w 492449"/>
                    <a:gd name="connsiteY3" fmla="*/ 1027024 h 1198208"/>
                    <a:gd name="connsiteX4" fmla="*/ 230707 w 492449"/>
                    <a:gd name="connsiteY4" fmla="*/ 1198096 h 1198208"/>
                    <a:gd name="connsiteX5" fmla="*/ 0 w 492449"/>
                    <a:gd name="connsiteY5" fmla="*/ 1003111 h 1198208"/>
                    <a:gd name="connsiteX0" fmla="*/ 197893 w 488161"/>
                    <a:gd name="connsiteY0" fmla="*/ 0 h 1198207"/>
                    <a:gd name="connsiteX1" fmla="*/ 197893 w 488161"/>
                    <a:gd name="connsiteY1" fmla="*/ 552734 h 1198207"/>
                    <a:gd name="connsiteX2" fmla="*/ 398042 w 488161"/>
                    <a:gd name="connsiteY2" fmla="*/ 771098 h 1198207"/>
                    <a:gd name="connsiteX3" fmla="*/ 481054 w 488161"/>
                    <a:gd name="connsiteY3" fmla="*/ 1027024 h 1198207"/>
                    <a:gd name="connsiteX4" fmla="*/ 230707 w 488161"/>
                    <a:gd name="connsiteY4" fmla="*/ 1198096 h 1198207"/>
                    <a:gd name="connsiteX5" fmla="*/ 0 w 488161"/>
                    <a:gd name="connsiteY5" fmla="*/ 1003111 h 1198207"/>
                    <a:gd name="connsiteX0" fmla="*/ 197893 w 490477"/>
                    <a:gd name="connsiteY0" fmla="*/ 0 h 1198207"/>
                    <a:gd name="connsiteX1" fmla="*/ 197893 w 490477"/>
                    <a:gd name="connsiteY1" fmla="*/ 552734 h 1198207"/>
                    <a:gd name="connsiteX2" fmla="*/ 398042 w 490477"/>
                    <a:gd name="connsiteY2" fmla="*/ 771098 h 1198207"/>
                    <a:gd name="connsiteX3" fmla="*/ 481054 w 490477"/>
                    <a:gd name="connsiteY3" fmla="*/ 1027024 h 1198207"/>
                    <a:gd name="connsiteX4" fmla="*/ 230707 w 490477"/>
                    <a:gd name="connsiteY4" fmla="*/ 1198096 h 1198207"/>
                    <a:gd name="connsiteX5" fmla="*/ 0 w 490477"/>
                    <a:gd name="connsiteY5" fmla="*/ 1003111 h 1198207"/>
                    <a:gd name="connsiteX0" fmla="*/ 197893 w 481054"/>
                    <a:gd name="connsiteY0" fmla="*/ 0 h 1198207"/>
                    <a:gd name="connsiteX1" fmla="*/ 197893 w 481054"/>
                    <a:gd name="connsiteY1" fmla="*/ 552734 h 1198207"/>
                    <a:gd name="connsiteX2" fmla="*/ 481054 w 481054"/>
                    <a:gd name="connsiteY2" fmla="*/ 1027024 h 1198207"/>
                    <a:gd name="connsiteX3" fmla="*/ 230707 w 481054"/>
                    <a:gd name="connsiteY3" fmla="*/ 1198096 h 1198207"/>
                    <a:gd name="connsiteX4" fmla="*/ 0 w 481054"/>
                    <a:gd name="connsiteY4" fmla="*/ 1003111 h 1198207"/>
                    <a:gd name="connsiteX0" fmla="*/ 197893 w 481412"/>
                    <a:gd name="connsiteY0" fmla="*/ 0 h 1198789"/>
                    <a:gd name="connsiteX1" fmla="*/ 197893 w 481412"/>
                    <a:gd name="connsiteY1" fmla="*/ 552734 h 1198789"/>
                    <a:gd name="connsiteX2" fmla="*/ 481054 w 481412"/>
                    <a:gd name="connsiteY2" fmla="*/ 1027024 h 1198789"/>
                    <a:gd name="connsiteX3" fmla="*/ 230707 w 481412"/>
                    <a:gd name="connsiteY3" fmla="*/ 1198096 h 1198789"/>
                    <a:gd name="connsiteX4" fmla="*/ 0 w 481412"/>
                    <a:gd name="connsiteY4" fmla="*/ 1003111 h 1198789"/>
                    <a:gd name="connsiteX0" fmla="*/ 197893 w 465536"/>
                    <a:gd name="connsiteY0" fmla="*/ 0 h 1199193"/>
                    <a:gd name="connsiteX1" fmla="*/ 197893 w 465536"/>
                    <a:gd name="connsiteY1" fmla="*/ 552734 h 1199193"/>
                    <a:gd name="connsiteX2" fmla="*/ 465151 w 465536"/>
                    <a:gd name="connsiteY2" fmla="*/ 915706 h 1199193"/>
                    <a:gd name="connsiteX3" fmla="*/ 230707 w 465536"/>
                    <a:gd name="connsiteY3" fmla="*/ 1198096 h 1199193"/>
                    <a:gd name="connsiteX4" fmla="*/ 0 w 465536"/>
                    <a:gd name="connsiteY4" fmla="*/ 1003111 h 1199193"/>
                    <a:gd name="connsiteX0" fmla="*/ 197893 w 465536"/>
                    <a:gd name="connsiteY0" fmla="*/ 0 h 1198934"/>
                    <a:gd name="connsiteX1" fmla="*/ 197893 w 465536"/>
                    <a:gd name="connsiteY1" fmla="*/ 552734 h 1198934"/>
                    <a:gd name="connsiteX2" fmla="*/ 465151 w 465536"/>
                    <a:gd name="connsiteY2" fmla="*/ 927633 h 1198934"/>
                    <a:gd name="connsiteX3" fmla="*/ 230707 w 465536"/>
                    <a:gd name="connsiteY3" fmla="*/ 1198096 h 1198934"/>
                    <a:gd name="connsiteX4" fmla="*/ 0 w 465536"/>
                    <a:gd name="connsiteY4" fmla="*/ 1003111 h 1198934"/>
                    <a:gd name="connsiteX0" fmla="*/ 197893 w 465414"/>
                    <a:gd name="connsiteY0" fmla="*/ 0 h 1179191"/>
                    <a:gd name="connsiteX1" fmla="*/ 197893 w 465414"/>
                    <a:gd name="connsiteY1" fmla="*/ 552734 h 1179191"/>
                    <a:gd name="connsiteX2" fmla="*/ 465151 w 465414"/>
                    <a:gd name="connsiteY2" fmla="*/ 927633 h 1179191"/>
                    <a:gd name="connsiteX3" fmla="*/ 242634 w 465414"/>
                    <a:gd name="connsiteY3" fmla="*/ 1178218 h 1179191"/>
                    <a:gd name="connsiteX4" fmla="*/ 0 w 465414"/>
                    <a:gd name="connsiteY4" fmla="*/ 1003111 h 1179191"/>
                    <a:gd name="connsiteX0" fmla="*/ 197893 w 465470"/>
                    <a:gd name="connsiteY0" fmla="*/ 0 h 1178272"/>
                    <a:gd name="connsiteX1" fmla="*/ 197893 w 465470"/>
                    <a:gd name="connsiteY1" fmla="*/ 552734 h 1178272"/>
                    <a:gd name="connsiteX2" fmla="*/ 465151 w 465470"/>
                    <a:gd name="connsiteY2" fmla="*/ 927633 h 1178272"/>
                    <a:gd name="connsiteX3" fmla="*/ 242634 w 465470"/>
                    <a:gd name="connsiteY3" fmla="*/ 1178218 h 1178272"/>
                    <a:gd name="connsiteX4" fmla="*/ 0 w 465470"/>
                    <a:gd name="connsiteY4" fmla="*/ 1003111 h 1178272"/>
                    <a:gd name="connsiteX0" fmla="*/ 197893 w 465216"/>
                    <a:gd name="connsiteY0" fmla="*/ 0 h 1178286"/>
                    <a:gd name="connsiteX1" fmla="*/ 197893 w 465216"/>
                    <a:gd name="connsiteY1" fmla="*/ 552734 h 1178286"/>
                    <a:gd name="connsiteX2" fmla="*/ 465151 w 465216"/>
                    <a:gd name="connsiteY2" fmla="*/ 927633 h 1178286"/>
                    <a:gd name="connsiteX3" fmla="*/ 242634 w 465216"/>
                    <a:gd name="connsiteY3" fmla="*/ 1178218 h 1178286"/>
                    <a:gd name="connsiteX4" fmla="*/ 0 w 465216"/>
                    <a:gd name="connsiteY4" fmla="*/ 1003111 h 1178286"/>
                    <a:gd name="connsiteX0" fmla="*/ 197893 w 465470"/>
                    <a:gd name="connsiteY0" fmla="*/ 0 h 1178294"/>
                    <a:gd name="connsiteX1" fmla="*/ 197893 w 465470"/>
                    <a:gd name="connsiteY1" fmla="*/ 552734 h 1178294"/>
                    <a:gd name="connsiteX2" fmla="*/ 465151 w 465470"/>
                    <a:gd name="connsiteY2" fmla="*/ 927633 h 1178294"/>
                    <a:gd name="connsiteX3" fmla="*/ 242634 w 465470"/>
                    <a:gd name="connsiteY3" fmla="*/ 1178218 h 1178294"/>
                    <a:gd name="connsiteX4" fmla="*/ 0 w 465470"/>
                    <a:gd name="connsiteY4" fmla="*/ 1003111 h 1178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470" h="1178294">
                      <a:moveTo>
                        <a:pt x="197893" y="0"/>
                      </a:moveTo>
                      <a:lnTo>
                        <a:pt x="197893" y="552734"/>
                      </a:lnTo>
                      <a:cubicBezTo>
                        <a:pt x="245087" y="723905"/>
                        <a:pt x="457694" y="779654"/>
                        <a:pt x="465151" y="927633"/>
                      </a:cubicBezTo>
                      <a:cubicBezTo>
                        <a:pt x="472608" y="1075612"/>
                        <a:pt x="347989" y="1181541"/>
                        <a:pt x="242634" y="1178218"/>
                      </a:cubicBezTo>
                      <a:cubicBezTo>
                        <a:pt x="137279" y="1174895"/>
                        <a:pt x="4015" y="1078708"/>
                        <a:pt x="0" y="1003111"/>
                      </a:cubicBezTo>
                    </a:path>
                  </a:pathLst>
                </a:custGeom>
                <a:noFill/>
                <a:ln w="57150" cap="rnd">
                  <a:solidFill>
                    <a:srgbClr val="4C4C4C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375FC8D4-6E48-B8F8-273F-D7A56CBE5324}"/>
                  </a:ext>
                </a:extLst>
              </p:cNvPr>
              <p:cNvGrpSpPr/>
              <p:nvPr/>
            </p:nvGrpSpPr>
            <p:grpSpPr>
              <a:xfrm>
                <a:off x="989668" y="4082283"/>
                <a:ext cx="1512315" cy="1307241"/>
                <a:chOff x="989668" y="4082283"/>
                <a:chExt cx="1512315" cy="1307241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59744CF9-3F72-B8E8-4608-FFDC8FE10CE0}"/>
                    </a:ext>
                  </a:extLst>
                </p:cNvPr>
                <p:cNvSpPr/>
                <p:nvPr/>
              </p:nvSpPr>
              <p:spPr bwMode="auto">
                <a:xfrm>
                  <a:off x="1850274" y="5204892"/>
                  <a:ext cx="589551" cy="184632"/>
                </a:xfrm>
                <a:prstGeom prst="rect">
                  <a:avLst/>
                </a:prstGeom>
                <a:solidFill>
                  <a:srgbClr val="E2E5F2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5" name="Grupo 64">
                  <a:extLst>
                    <a:ext uri="{FF2B5EF4-FFF2-40B4-BE49-F238E27FC236}">
                      <a16:creationId xmlns:a16="http://schemas.microsoft.com/office/drawing/2014/main" id="{72424970-A947-0757-06E6-3F74AB7A1567}"/>
                    </a:ext>
                  </a:extLst>
                </p:cNvPr>
                <p:cNvGrpSpPr/>
                <p:nvPr/>
              </p:nvGrpSpPr>
              <p:grpSpPr>
                <a:xfrm>
                  <a:off x="989668" y="4082283"/>
                  <a:ext cx="1512315" cy="1120985"/>
                  <a:chOff x="2183642" y="557784"/>
                  <a:chExt cx="5296150" cy="3925706"/>
                </a:xfrm>
              </p:grpSpPr>
              <p:grpSp>
                <p:nvGrpSpPr>
                  <p:cNvPr id="66" name="Grupo 65">
                    <a:extLst>
                      <a:ext uri="{FF2B5EF4-FFF2-40B4-BE49-F238E27FC236}">
                        <a16:creationId xmlns:a16="http://schemas.microsoft.com/office/drawing/2014/main" id="{F6F953BA-1566-6708-C90F-911A8E7BBD46}"/>
                      </a:ext>
                    </a:extLst>
                  </p:cNvPr>
                  <p:cNvGrpSpPr/>
                  <p:nvPr/>
                </p:nvGrpSpPr>
                <p:grpSpPr>
                  <a:xfrm>
                    <a:off x="2183642" y="3230762"/>
                    <a:ext cx="3497830" cy="1252728"/>
                    <a:chOff x="2183642" y="4224527"/>
                    <a:chExt cx="3497830" cy="1252728"/>
                  </a:xfrm>
                </p:grpSpPr>
                <p:grpSp>
                  <p:nvGrpSpPr>
                    <p:cNvPr id="161" name="Grupo 160">
                      <a:extLst>
                        <a:ext uri="{FF2B5EF4-FFF2-40B4-BE49-F238E27FC236}">
                          <a16:creationId xmlns:a16="http://schemas.microsoft.com/office/drawing/2014/main" id="{EE3732A5-5A76-8CBF-C99D-DB523F71F73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83642" y="4224527"/>
                      <a:ext cx="3497830" cy="1252728"/>
                      <a:chOff x="2183642" y="4224527"/>
                      <a:chExt cx="3497830" cy="1252728"/>
                    </a:xfrm>
                  </p:grpSpPr>
                  <p:sp>
                    <p:nvSpPr>
                      <p:cNvPr id="168" name="Rectángulo: esquinas redondeadas 167">
                        <a:extLst>
                          <a:ext uri="{FF2B5EF4-FFF2-40B4-BE49-F238E27FC236}">
                            <a16:creationId xmlns:a16="http://schemas.microsoft.com/office/drawing/2014/main" id="{6827331A-F9D9-26EC-0CF9-1704062BE1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83642" y="4224527"/>
                        <a:ext cx="3497830" cy="12527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9" name="Rectángulo: esquinas redondeadas 168">
                        <a:extLst>
                          <a:ext uri="{FF2B5EF4-FFF2-40B4-BE49-F238E27FC236}">
                            <a16:creationId xmlns:a16="http://schemas.microsoft.com/office/drawing/2014/main" id="{1A84E9A0-A9A5-29ED-3297-B8F0A2D10F1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26845" y="4491227"/>
                        <a:ext cx="3011424" cy="719329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162" name="Grupo 161">
                      <a:extLst>
                        <a:ext uri="{FF2B5EF4-FFF2-40B4-BE49-F238E27FC236}">
                          <a16:creationId xmlns:a16="http://schemas.microsoft.com/office/drawing/2014/main" id="{FFCA4CFC-822A-CDFA-C974-42A68567D4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63952" y="4686299"/>
                      <a:ext cx="2590800" cy="329184"/>
                      <a:chOff x="2663952" y="3688080"/>
                      <a:chExt cx="2590800" cy="329184"/>
                    </a:xfrm>
                  </p:grpSpPr>
                  <p:sp>
                    <p:nvSpPr>
                      <p:cNvPr id="163" name="Elipse 162">
                        <a:extLst>
                          <a:ext uri="{FF2B5EF4-FFF2-40B4-BE49-F238E27FC236}">
                            <a16:creationId xmlns:a16="http://schemas.microsoft.com/office/drawing/2014/main" id="{ED5F6A9A-966C-4C5A-4B3A-79E4C079C6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3952" y="3688080"/>
                        <a:ext cx="329184" cy="329184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4" name="Elipse 163">
                        <a:extLst>
                          <a:ext uri="{FF2B5EF4-FFF2-40B4-BE49-F238E27FC236}">
                            <a16:creationId xmlns:a16="http://schemas.microsoft.com/office/drawing/2014/main" id="{ED79F3FF-F465-870E-D390-0BF242A85D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29356" y="3688080"/>
                        <a:ext cx="329184" cy="329184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5" name="Elipse 164">
                        <a:extLst>
                          <a:ext uri="{FF2B5EF4-FFF2-40B4-BE49-F238E27FC236}">
                            <a16:creationId xmlns:a16="http://schemas.microsoft.com/office/drawing/2014/main" id="{C5FE3ABA-C90B-4475-F19C-A63CC61E77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94760" y="3688080"/>
                        <a:ext cx="329184" cy="329184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6" name="Elipse 165">
                        <a:extLst>
                          <a:ext uri="{FF2B5EF4-FFF2-40B4-BE49-F238E27FC236}">
                            <a16:creationId xmlns:a16="http://schemas.microsoft.com/office/drawing/2014/main" id="{314041B5-C9F9-96CA-869E-543C9F4FF6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60164" y="3688080"/>
                        <a:ext cx="329184" cy="329184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7" name="Elipse 166">
                        <a:extLst>
                          <a:ext uri="{FF2B5EF4-FFF2-40B4-BE49-F238E27FC236}">
                            <a16:creationId xmlns:a16="http://schemas.microsoft.com/office/drawing/2014/main" id="{EBECA72E-3BBA-F37C-9C76-4D47793B85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25568" y="3688080"/>
                        <a:ext cx="329184" cy="329184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67" name="Grupo 66">
                    <a:extLst>
                      <a:ext uri="{FF2B5EF4-FFF2-40B4-BE49-F238E27FC236}">
                        <a16:creationId xmlns:a16="http://schemas.microsoft.com/office/drawing/2014/main" id="{52113F51-E4D1-07D9-0DFE-6A502E6380F6}"/>
                      </a:ext>
                    </a:extLst>
                  </p:cNvPr>
                  <p:cNvGrpSpPr/>
                  <p:nvPr/>
                </p:nvGrpSpPr>
                <p:grpSpPr>
                  <a:xfrm>
                    <a:off x="2817488" y="1463379"/>
                    <a:ext cx="2230137" cy="1965621"/>
                    <a:chOff x="433815" y="1463379"/>
                    <a:chExt cx="2230137" cy="1965621"/>
                  </a:xfrm>
                </p:grpSpPr>
                <p:grpSp>
                  <p:nvGrpSpPr>
                    <p:cNvPr id="156" name="Grupo 155">
                      <a:extLst>
                        <a:ext uri="{FF2B5EF4-FFF2-40B4-BE49-F238E27FC236}">
                          <a16:creationId xmlns:a16="http://schemas.microsoft.com/office/drawing/2014/main" id="{4A57C30C-2ECB-551B-7DDC-0FC182E6A1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3815" y="1463379"/>
                      <a:ext cx="2230137" cy="1965621"/>
                      <a:chOff x="2821199" y="1463379"/>
                      <a:chExt cx="2230137" cy="1965621"/>
                    </a:xfrm>
                  </p:grpSpPr>
                  <p:sp>
                    <p:nvSpPr>
                      <p:cNvPr id="158" name="Rectángulo: esquinas redondeadas 20">
                        <a:extLst>
                          <a:ext uri="{FF2B5EF4-FFF2-40B4-BE49-F238E27FC236}">
                            <a16:creationId xmlns:a16="http://schemas.microsoft.com/office/drawing/2014/main" id="{63A33A17-DDAA-9EE0-D3A1-943B4DE97D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21199" y="2292434"/>
                        <a:ext cx="1278636" cy="1136566"/>
                      </a:xfrm>
                      <a:custGeom>
                        <a:avLst/>
                        <a:gdLst>
                          <a:gd name="connsiteX0" fmla="*/ 0 w 1426464"/>
                          <a:gd name="connsiteY0" fmla="*/ 164600 h 1426464"/>
                          <a:gd name="connsiteX1" fmla="*/ 164600 w 1426464"/>
                          <a:gd name="connsiteY1" fmla="*/ 0 h 1426464"/>
                          <a:gd name="connsiteX2" fmla="*/ 1261864 w 1426464"/>
                          <a:gd name="connsiteY2" fmla="*/ 0 h 1426464"/>
                          <a:gd name="connsiteX3" fmla="*/ 1426464 w 1426464"/>
                          <a:gd name="connsiteY3" fmla="*/ 164600 h 1426464"/>
                          <a:gd name="connsiteX4" fmla="*/ 1426464 w 1426464"/>
                          <a:gd name="connsiteY4" fmla="*/ 1261864 h 1426464"/>
                          <a:gd name="connsiteX5" fmla="*/ 1261864 w 1426464"/>
                          <a:gd name="connsiteY5" fmla="*/ 1426464 h 1426464"/>
                          <a:gd name="connsiteX6" fmla="*/ 164600 w 1426464"/>
                          <a:gd name="connsiteY6" fmla="*/ 1426464 h 1426464"/>
                          <a:gd name="connsiteX7" fmla="*/ 0 w 1426464"/>
                          <a:gd name="connsiteY7" fmla="*/ 1261864 h 1426464"/>
                          <a:gd name="connsiteX8" fmla="*/ 0 w 1426464"/>
                          <a:gd name="connsiteY8" fmla="*/ 164600 h 1426464"/>
                          <a:gd name="connsiteX0" fmla="*/ 0 w 1426464"/>
                          <a:gd name="connsiteY0" fmla="*/ 164600 h 1426464"/>
                          <a:gd name="connsiteX1" fmla="*/ 164600 w 1426464"/>
                          <a:gd name="connsiteY1" fmla="*/ 0 h 1426464"/>
                          <a:gd name="connsiteX2" fmla="*/ 1261864 w 1426464"/>
                          <a:gd name="connsiteY2" fmla="*/ 0 h 1426464"/>
                          <a:gd name="connsiteX3" fmla="*/ 1426464 w 1426464"/>
                          <a:gd name="connsiteY3" fmla="*/ 164600 h 1426464"/>
                          <a:gd name="connsiteX4" fmla="*/ 1426464 w 1426464"/>
                          <a:gd name="connsiteY4" fmla="*/ 1261864 h 1426464"/>
                          <a:gd name="connsiteX5" fmla="*/ 1261864 w 1426464"/>
                          <a:gd name="connsiteY5" fmla="*/ 1426464 h 1426464"/>
                          <a:gd name="connsiteX6" fmla="*/ 0 w 1426464"/>
                          <a:gd name="connsiteY6" fmla="*/ 1261864 h 1426464"/>
                          <a:gd name="connsiteX7" fmla="*/ 0 w 1426464"/>
                          <a:gd name="connsiteY7" fmla="*/ 164600 h 1426464"/>
                          <a:gd name="connsiteX0" fmla="*/ 0 w 1426464"/>
                          <a:gd name="connsiteY0" fmla="*/ 164600 h 1399021"/>
                          <a:gd name="connsiteX1" fmla="*/ 164600 w 1426464"/>
                          <a:gd name="connsiteY1" fmla="*/ 0 h 1399021"/>
                          <a:gd name="connsiteX2" fmla="*/ 1261864 w 1426464"/>
                          <a:gd name="connsiteY2" fmla="*/ 0 h 1399021"/>
                          <a:gd name="connsiteX3" fmla="*/ 1426464 w 1426464"/>
                          <a:gd name="connsiteY3" fmla="*/ 164600 h 1399021"/>
                          <a:gd name="connsiteX4" fmla="*/ 1426464 w 1426464"/>
                          <a:gd name="connsiteY4" fmla="*/ 1261864 h 1399021"/>
                          <a:gd name="connsiteX5" fmla="*/ 0 w 1426464"/>
                          <a:gd name="connsiteY5" fmla="*/ 1261864 h 1399021"/>
                          <a:gd name="connsiteX6" fmla="*/ 0 w 1426464"/>
                          <a:gd name="connsiteY6" fmla="*/ 164600 h 1399021"/>
                          <a:gd name="connsiteX0" fmla="*/ 0 w 1426464"/>
                          <a:gd name="connsiteY0" fmla="*/ 164600 h 1337987"/>
                          <a:gd name="connsiteX1" fmla="*/ 164600 w 1426464"/>
                          <a:gd name="connsiteY1" fmla="*/ 0 h 1337987"/>
                          <a:gd name="connsiteX2" fmla="*/ 1261864 w 1426464"/>
                          <a:gd name="connsiteY2" fmla="*/ 0 h 1337987"/>
                          <a:gd name="connsiteX3" fmla="*/ 1426464 w 1426464"/>
                          <a:gd name="connsiteY3" fmla="*/ 164600 h 1337987"/>
                          <a:gd name="connsiteX4" fmla="*/ 1426464 w 1426464"/>
                          <a:gd name="connsiteY4" fmla="*/ 1261864 h 1337987"/>
                          <a:gd name="connsiteX5" fmla="*/ 0 w 1426464"/>
                          <a:gd name="connsiteY5" fmla="*/ 1261864 h 1337987"/>
                          <a:gd name="connsiteX6" fmla="*/ 0 w 1426464"/>
                          <a:gd name="connsiteY6" fmla="*/ 164600 h 1337987"/>
                          <a:gd name="connsiteX0" fmla="*/ 0 w 1426464"/>
                          <a:gd name="connsiteY0" fmla="*/ 164600 h 1261864"/>
                          <a:gd name="connsiteX1" fmla="*/ 164600 w 1426464"/>
                          <a:gd name="connsiteY1" fmla="*/ 0 h 1261864"/>
                          <a:gd name="connsiteX2" fmla="*/ 1261864 w 1426464"/>
                          <a:gd name="connsiteY2" fmla="*/ 0 h 1261864"/>
                          <a:gd name="connsiteX3" fmla="*/ 1426464 w 1426464"/>
                          <a:gd name="connsiteY3" fmla="*/ 164600 h 1261864"/>
                          <a:gd name="connsiteX4" fmla="*/ 1426464 w 1426464"/>
                          <a:gd name="connsiteY4" fmla="*/ 1261864 h 1261864"/>
                          <a:gd name="connsiteX5" fmla="*/ 0 w 1426464"/>
                          <a:gd name="connsiteY5" fmla="*/ 1261864 h 1261864"/>
                          <a:gd name="connsiteX6" fmla="*/ 0 w 1426464"/>
                          <a:gd name="connsiteY6" fmla="*/ 164600 h 12618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26464" h="1261864">
                            <a:moveTo>
                              <a:pt x="0" y="164600"/>
                            </a:moveTo>
                            <a:cubicBezTo>
                              <a:pt x="0" y="73694"/>
                              <a:pt x="73694" y="0"/>
                              <a:pt x="164600" y="0"/>
                            </a:cubicBezTo>
                            <a:lnTo>
                              <a:pt x="1261864" y="0"/>
                            </a:lnTo>
                            <a:cubicBezTo>
                              <a:pt x="1352770" y="0"/>
                              <a:pt x="1426464" y="73694"/>
                              <a:pt x="1426464" y="164600"/>
                            </a:cubicBezTo>
                            <a:lnTo>
                              <a:pt x="1426464" y="1261864"/>
                            </a:lnTo>
                            <a:cubicBezTo>
                              <a:pt x="1078992" y="1237477"/>
                              <a:pt x="408432" y="1255765"/>
                              <a:pt x="0" y="1261864"/>
                            </a:cubicBezTo>
                            <a:lnTo>
                              <a:pt x="0" y="164600"/>
                            </a:lnTo>
                            <a:close/>
                          </a:path>
                        </a:pathLst>
                      </a:cu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9" name="Rectángulo: esquinas redondeadas 20">
                        <a:extLst>
                          <a:ext uri="{FF2B5EF4-FFF2-40B4-BE49-F238E27FC236}">
                            <a16:creationId xmlns:a16="http://schemas.microsoft.com/office/drawing/2014/main" id="{FCCCC012-C592-7704-7FD6-655362ED46F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38775" y="1463379"/>
                        <a:ext cx="1236963" cy="1094230"/>
                      </a:xfrm>
                      <a:custGeom>
                        <a:avLst/>
                        <a:gdLst>
                          <a:gd name="connsiteX0" fmla="*/ 0 w 1426464"/>
                          <a:gd name="connsiteY0" fmla="*/ 164600 h 1426464"/>
                          <a:gd name="connsiteX1" fmla="*/ 164600 w 1426464"/>
                          <a:gd name="connsiteY1" fmla="*/ 0 h 1426464"/>
                          <a:gd name="connsiteX2" fmla="*/ 1261864 w 1426464"/>
                          <a:gd name="connsiteY2" fmla="*/ 0 h 1426464"/>
                          <a:gd name="connsiteX3" fmla="*/ 1426464 w 1426464"/>
                          <a:gd name="connsiteY3" fmla="*/ 164600 h 1426464"/>
                          <a:gd name="connsiteX4" fmla="*/ 1426464 w 1426464"/>
                          <a:gd name="connsiteY4" fmla="*/ 1261864 h 1426464"/>
                          <a:gd name="connsiteX5" fmla="*/ 1261864 w 1426464"/>
                          <a:gd name="connsiteY5" fmla="*/ 1426464 h 1426464"/>
                          <a:gd name="connsiteX6" fmla="*/ 164600 w 1426464"/>
                          <a:gd name="connsiteY6" fmla="*/ 1426464 h 1426464"/>
                          <a:gd name="connsiteX7" fmla="*/ 0 w 1426464"/>
                          <a:gd name="connsiteY7" fmla="*/ 1261864 h 1426464"/>
                          <a:gd name="connsiteX8" fmla="*/ 0 w 1426464"/>
                          <a:gd name="connsiteY8" fmla="*/ 164600 h 1426464"/>
                          <a:gd name="connsiteX0" fmla="*/ 0 w 1426464"/>
                          <a:gd name="connsiteY0" fmla="*/ 164600 h 1426464"/>
                          <a:gd name="connsiteX1" fmla="*/ 164600 w 1426464"/>
                          <a:gd name="connsiteY1" fmla="*/ 0 h 1426464"/>
                          <a:gd name="connsiteX2" fmla="*/ 1261864 w 1426464"/>
                          <a:gd name="connsiteY2" fmla="*/ 0 h 1426464"/>
                          <a:gd name="connsiteX3" fmla="*/ 1426464 w 1426464"/>
                          <a:gd name="connsiteY3" fmla="*/ 164600 h 1426464"/>
                          <a:gd name="connsiteX4" fmla="*/ 1426464 w 1426464"/>
                          <a:gd name="connsiteY4" fmla="*/ 1261864 h 1426464"/>
                          <a:gd name="connsiteX5" fmla="*/ 1261864 w 1426464"/>
                          <a:gd name="connsiteY5" fmla="*/ 1426464 h 1426464"/>
                          <a:gd name="connsiteX6" fmla="*/ 0 w 1426464"/>
                          <a:gd name="connsiteY6" fmla="*/ 1261864 h 1426464"/>
                          <a:gd name="connsiteX7" fmla="*/ 0 w 1426464"/>
                          <a:gd name="connsiteY7" fmla="*/ 164600 h 1426464"/>
                          <a:gd name="connsiteX0" fmla="*/ 0 w 1426464"/>
                          <a:gd name="connsiteY0" fmla="*/ 164600 h 1399021"/>
                          <a:gd name="connsiteX1" fmla="*/ 164600 w 1426464"/>
                          <a:gd name="connsiteY1" fmla="*/ 0 h 1399021"/>
                          <a:gd name="connsiteX2" fmla="*/ 1261864 w 1426464"/>
                          <a:gd name="connsiteY2" fmla="*/ 0 h 1399021"/>
                          <a:gd name="connsiteX3" fmla="*/ 1426464 w 1426464"/>
                          <a:gd name="connsiteY3" fmla="*/ 164600 h 1399021"/>
                          <a:gd name="connsiteX4" fmla="*/ 1426464 w 1426464"/>
                          <a:gd name="connsiteY4" fmla="*/ 1261864 h 1399021"/>
                          <a:gd name="connsiteX5" fmla="*/ 0 w 1426464"/>
                          <a:gd name="connsiteY5" fmla="*/ 1261864 h 1399021"/>
                          <a:gd name="connsiteX6" fmla="*/ 0 w 1426464"/>
                          <a:gd name="connsiteY6" fmla="*/ 164600 h 1399021"/>
                          <a:gd name="connsiteX0" fmla="*/ 0 w 1426464"/>
                          <a:gd name="connsiteY0" fmla="*/ 164600 h 1337987"/>
                          <a:gd name="connsiteX1" fmla="*/ 164600 w 1426464"/>
                          <a:gd name="connsiteY1" fmla="*/ 0 h 1337987"/>
                          <a:gd name="connsiteX2" fmla="*/ 1261864 w 1426464"/>
                          <a:gd name="connsiteY2" fmla="*/ 0 h 1337987"/>
                          <a:gd name="connsiteX3" fmla="*/ 1426464 w 1426464"/>
                          <a:gd name="connsiteY3" fmla="*/ 164600 h 1337987"/>
                          <a:gd name="connsiteX4" fmla="*/ 1426464 w 1426464"/>
                          <a:gd name="connsiteY4" fmla="*/ 1261864 h 1337987"/>
                          <a:gd name="connsiteX5" fmla="*/ 0 w 1426464"/>
                          <a:gd name="connsiteY5" fmla="*/ 1261864 h 1337987"/>
                          <a:gd name="connsiteX6" fmla="*/ 0 w 1426464"/>
                          <a:gd name="connsiteY6" fmla="*/ 164600 h 1337987"/>
                          <a:gd name="connsiteX0" fmla="*/ 0 w 1426464"/>
                          <a:gd name="connsiteY0" fmla="*/ 164600 h 1261864"/>
                          <a:gd name="connsiteX1" fmla="*/ 164600 w 1426464"/>
                          <a:gd name="connsiteY1" fmla="*/ 0 h 1261864"/>
                          <a:gd name="connsiteX2" fmla="*/ 1261864 w 1426464"/>
                          <a:gd name="connsiteY2" fmla="*/ 0 h 1261864"/>
                          <a:gd name="connsiteX3" fmla="*/ 1426464 w 1426464"/>
                          <a:gd name="connsiteY3" fmla="*/ 164600 h 1261864"/>
                          <a:gd name="connsiteX4" fmla="*/ 1426464 w 1426464"/>
                          <a:gd name="connsiteY4" fmla="*/ 1261864 h 1261864"/>
                          <a:gd name="connsiteX5" fmla="*/ 0 w 1426464"/>
                          <a:gd name="connsiteY5" fmla="*/ 1261864 h 1261864"/>
                          <a:gd name="connsiteX6" fmla="*/ 0 w 1426464"/>
                          <a:gd name="connsiteY6" fmla="*/ 164600 h 12618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26464" h="1261864">
                            <a:moveTo>
                              <a:pt x="0" y="164600"/>
                            </a:moveTo>
                            <a:cubicBezTo>
                              <a:pt x="0" y="73694"/>
                              <a:pt x="73694" y="0"/>
                              <a:pt x="164600" y="0"/>
                            </a:cubicBezTo>
                            <a:lnTo>
                              <a:pt x="1261864" y="0"/>
                            </a:lnTo>
                            <a:cubicBezTo>
                              <a:pt x="1352770" y="0"/>
                              <a:pt x="1426464" y="73694"/>
                              <a:pt x="1426464" y="164600"/>
                            </a:cubicBezTo>
                            <a:lnTo>
                              <a:pt x="1426464" y="1261864"/>
                            </a:lnTo>
                            <a:cubicBezTo>
                              <a:pt x="1078992" y="1237477"/>
                              <a:pt x="408432" y="1255765"/>
                              <a:pt x="0" y="1261864"/>
                            </a:cubicBezTo>
                            <a:lnTo>
                              <a:pt x="0" y="164600"/>
                            </a:lnTo>
                            <a:close/>
                          </a:path>
                        </a:pathLst>
                      </a:cu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60" name="Forma libre: forma 159">
                        <a:extLst>
                          <a:ext uri="{FF2B5EF4-FFF2-40B4-BE49-F238E27FC236}">
                            <a16:creationId xmlns:a16="http://schemas.microsoft.com/office/drawing/2014/main" id="{A3F19CAA-2A6D-6509-583C-4075489A44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58984" y="1463379"/>
                        <a:ext cx="1292352" cy="1932432"/>
                      </a:xfrm>
                      <a:custGeom>
                        <a:avLst/>
                        <a:gdLst>
                          <a:gd name="connsiteX0" fmla="*/ 426720 w 1322832"/>
                          <a:gd name="connsiteY0" fmla="*/ 0 h 1932432"/>
                          <a:gd name="connsiteX1" fmla="*/ 780288 w 1322832"/>
                          <a:gd name="connsiteY1" fmla="*/ 0 h 1932432"/>
                          <a:gd name="connsiteX2" fmla="*/ 1286256 w 1322832"/>
                          <a:gd name="connsiteY2" fmla="*/ 1676400 h 1932432"/>
                          <a:gd name="connsiteX3" fmla="*/ 1322832 w 1322832"/>
                          <a:gd name="connsiteY3" fmla="*/ 1920240 h 1932432"/>
                          <a:gd name="connsiteX4" fmla="*/ 0 w 1322832"/>
                          <a:gd name="connsiteY4" fmla="*/ 1932432 h 1932432"/>
                          <a:gd name="connsiteX5" fmla="*/ 24384 w 1322832"/>
                          <a:gd name="connsiteY5" fmla="*/ 969264 h 1932432"/>
                          <a:gd name="connsiteX6" fmla="*/ 60960 w 1322832"/>
                          <a:gd name="connsiteY6" fmla="*/ 36576 h 1932432"/>
                          <a:gd name="connsiteX0" fmla="*/ 426720 w 1322832"/>
                          <a:gd name="connsiteY0" fmla="*/ 0 h 1932432"/>
                          <a:gd name="connsiteX1" fmla="*/ 780288 w 1322832"/>
                          <a:gd name="connsiteY1" fmla="*/ 0 h 1932432"/>
                          <a:gd name="connsiteX2" fmla="*/ 1280160 w 1322832"/>
                          <a:gd name="connsiteY2" fmla="*/ 1463040 h 1932432"/>
                          <a:gd name="connsiteX3" fmla="*/ 1322832 w 1322832"/>
                          <a:gd name="connsiteY3" fmla="*/ 1920240 h 1932432"/>
                          <a:gd name="connsiteX4" fmla="*/ 0 w 1322832"/>
                          <a:gd name="connsiteY4" fmla="*/ 1932432 h 1932432"/>
                          <a:gd name="connsiteX5" fmla="*/ 24384 w 1322832"/>
                          <a:gd name="connsiteY5" fmla="*/ 969264 h 1932432"/>
                          <a:gd name="connsiteX6" fmla="*/ 60960 w 1322832"/>
                          <a:gd name="connsiteY6" fmla="*/ 36576 h 1932432"/>
                          <a:gd name="connsiteX0" fmla="*/ 426720 w 1280160"/>
                          <a:gd name="connsiteY0" fmla="*/ 0 h 1932432"/>
                          <a:gd name="connsiteX1" fmla="*/ 780288 w 1280160"/>
                          <a:gd name="connsiteY1" fmla="*/ 0 h 1932432"/>
                          <a:gd name="connsiteX2" fmla="*/ 1280160 w 1280160"/>
                          <a:gd name="connsiteY2" fmla="*/ 1463040 h 1932432"/>
                          <a:gd name="connsiteX3" fmla="*/ 1267968 w 1280160"/>
                          <a:gd name="connsiteY3" fmla="*/ 1920240 h 1932432"/>
                          <a:gd name="connsiteX4" fmla="*/ 0 w 1280160"/>
                          <a:gd name="connsiteY4" fmla="*/ 1932432 h 1932432"/>
                          <a:gd name="connsiteX5" fmla="*/ 24384 w 1280160"/>
                          <a:gd name="connsiteY5" fmla="*/ 969264 h 1932432"/>
                          <a:gd name="connsiteX6" fmla="*/ 60960 w 1280160"/>
                          <a:gd name="connsiteY6" fmla="*/ 36576 h 1932432"/>
                          <a:gd name="connsiteX0" fmla="*/ 426720 w 1292352"/>
                          <a:gd name="connsiteY0" fmla="*/ 0 h 1932432"/>
                          <a:gd name="connsiteX1" fmla="*/ 780288 w 1292352"/>
                          <a:gd name="connsiteY1" fmla="*/ 0 h 1932432"/>
                          <a:gd name="connsiteX2" fmla="*/ 1280160 w 1292352"/>
                          <a:gd name="connsiteY2" fmla="*/ 1463040 h 1932432"/>
                          <a:gd name="connsiteX3" fmla="*/ 1292352 w 1292352"/>
                          <a:gd name="connsiteY3" fmla="*/ 1932432 h 1932432"/>
                          <a:gd name="connsiteX4" fmla="*/ 0 w 1292352"/>
                          <a:gd name="connsiteY4" fmla="*/ 1932432 h 1932432"/>
                          <a:gd name="connsiteX5" fmla="*/ 24384 w 1292352"/>
                          <a:gd name="connsiteY5" fmla="*/ 969264 h 1932432"/>
                          <a:gd name="connsiteX6" fmla="*/ 60960 w 1292352"/>
                          <a:gd name="connsiteY6" fmla="*/ 36576 h 19324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92352" h="1932432">
                            <a:moveTo>
                              <a:pt x="426720" y="0"/>
                            </a:moveTo>
                            <a:lnTo>
                              <a:pt x="780288" y="0"/>
                            </a:lnTo>
                            <a:lnTo>
                              <a:pt x="1280160" y="1463040"/>
                            </a:lnTo>
                            <a:lnTo>
                              <a:pt x="1292352" y="1932432"/>
                            </a:lnTo>
                            <a:lnTo>
                              <a:pt x="0" y="1932432"/>
                            </a:lnTo>
                            <a:lnTo>
                              <a:pt x="24384" y="969264"/>
                            </a:lnTo>
                            <a:lnTo>
                              <a:pt x="60960" y="36576"/>
                            </a:lnTo>
                          </a:path>
                        </a:pathLst>
                      </a:cu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57" name="Forma libre: forma 156">
                      <a:extLst>
                        <a:ext uri="{FF2B5EF4-FFF2-40B4-BE49-F238E27FC236}">
                          <a16:creationId xmlns:a16="http://schemas.microsoft.com/office/drawing/2014/main" id="{C244BAD0-5EDE-847C-A1C9-B3C8A90B22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1600" y="1639821"/>
                      <a:ext cx="1008251" cy="1042416"/>
                    </a:xfrm>
                    <a:custGeom>
                      <a:avLst/>
                      <a:gdLst>
                        <a:gd name="connsiteX0" fmla="*/ 0 w 1060704"/>
                        <a:gd name="connsiteY0" fmla="*/ 0 h 1042416"/>
                        <a:gd name="connsiteX1" fmla="*/ 670560 w 1060704"/>
                        <a:gd name="connsiteY1" fmla="*/ 0 h 1042416"/>
                        <a:gd name="connsiteX2" fmla="*/ 1060704 w 1060704"/>
                        <a:gd name="connsiteY2" fmla="*/ 1042416 h 1042416"/>
                        <a:gd name="connsiteX3" fmla="*/ 6096 w 1060704"/>
                        <a:gd name="connsiteY3" fmla="*/ 1036320 h 1042416"/>
                        <a:gd name="connsiteX4" fmla="*/ 0 w 1060704"/>
                        <a:gd name="connsiteY4" fmla="*/ 0 h 1042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704" h="1042416">
                          <a:moveTo>
                            <a:pt x="0" y="0"/>
                          </a:moveTo>
                          <a:lnTo>
                            <a:pt x="670560" y="0"/>
                          </a:lnTo>
                          <a:lnTo>
                            <a:pt x="1060704" y="1042416"/>
                          </a:lnTo>
                          <a:lnTo>
                            <a:pt x="6096" y="103632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8" name="Grupo 67">
                    <a:extLst>
                      <a:ext uri="{FF2B5EF4-FFF2-40B4-BE49-F238E27FC236}">
                        <a16:creationId xmlns:a16="http://schemas.microsoft.com/office/drawing/2014/main" id="{E05A8A14-A0C9-91C0-0253-670657F55FAB}"/>
                      </a:ext>
                    </a:extLst>
                  </p:cNvPr>
                  <p:cNvGrpSpPr/>
                  <p:nvPr/>
                </p:nvGrpSpPr>
                <p:grpSpPr>
                  <a:xfrm>
                    <a:off x="4785360" y="557784"/>
                    <a:ext cx="2694432" cy="3392424"/>
                    <a:chOff x="4785360" y="557784"/>
                    <a:chExt cx="2694432" cy="3392424"/>
                  </a:xfrm>
                </p:grpSpPr>
                <p:sp>
                  <p:nvSpPr>
                    <p:cNvPr id="69" name="Forma libre: forma 68">
                      <a:extLst>
                        <a:ext uri="{FF2B5EF4-FFF2-40B4-BE49-F238E27FC236}">
                          <a16:creationId xmlns:a16="http://schemas.microsoft.com/office/drawing/2014/main" id="{7AD3BDAB-D3D7-EA8B-695D-1642C2F7B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5360" y="896112"/>
                      <a:ext cx="1615440" cy="1658112"/>
                    </a:xfrm>
                    <a:custGeom>
                      <a:avLst/>
                      <a:gdLst>
                        <a:gd name="connsiteX0" fmla="*/ 0 w 1615440"/>
                        <a:gd name="connsiteY0" fmla="*/ 1048512 h 1658112"/>
                        <a:gd name="connsiteX1" fmla="*/ 262128 w 1615440"/>
                        <a:gd name="connsiteY1" fmla="*/ 1658112 h 1658112"/>
                        <a:gd name="connsiteX2" fmla="*/ 1615440 w 1615440"/>
                        <a:gd name="connsiteY2" fmla="*/ 438912 h 1658112"/>
                        <a:gd name="connsiteX3" fmla="*/ 1469136 w 1615440"/>
                        <a:gd name="connsiteY3" fmla="*/ 0 h 1658112"/>
                        <a:gd name="connsiteX4" fmla="*/ 0 w 1615440"/>
                        <a:gd name="connsiteY4" fmla="*/ 1048512 h 16581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15440" h="1658112">
                          <a:moveTo>
                            <a:pt x="0" y="1048512"/>
                          </a:moveTo>
                          <a:lnTo>
                            <a:pt x="262128" y="1658112"/>
                          </a:lnTo>
                          <a:lnTo>
                            <a:pt x="1615440" y="438912"/>
                          </a:lnTo>
                          <a:lnTo>
                            <a:pt x="1469136" y="0"/>
                          </a:lnTo>
                          <a:lnTo>
                            <a:pt x="0" y="1048512"/>
                          </a:lnTo>
                          <a:close/>
                        </a:path>
                      </a:pathLst>
                    </a:custGeom>
                    <a:solidFill>
                      <a:srgbClr val="5B9B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" name="Elipse 70">
                      <a:extLst>
                        <a:ext uri="{FF2B5EF4-FFF2-40B4-BE49-F238E27FC236}">
                          <a16:creationId xmlns:a16="http://schemas.microsoft.com/office/drawing/2014/main" id="{FB7150F1-3B97-4FA0-D268-F3910E3D6F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4742" y="557784"/>
                      <a:ext cx="676656" cy="676656"/>
                    </a:xfrm>
                    <a:prstGeom prst="ellipse">
                      <a:avLst/>
                    </a:prstGeom>
                    <a:solidFill>
                      <a:srgbClr val="5B9B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3" name="Forma libre: forma 72">
                      <a:extLst>
                        <a:ext uri="{FF2B5EF4-FFF2-40B4-BE49-F238E27FC236}">
                          <a16:creationId xmlns:a16="http://schemas.microsoft.com/office/drawing/2014/main" id="{45354E3B-0686-DE38-4798-94A868652E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8503" y="858032"/>
                      <a:ext cx="975193" cy="1799823"/>
                    </a:xfrm>
                    <a:custGeom>
                      <a:avLst/>
                      <a:gdLst>
                        <a:gd name="connsiteX0" fmla="*/ 79248 w 981456"/>
                        <a:gd name="connsiteY0" fmla="*/ 48768 h 1743456"/>
                        <a:gd name="connsiteX1" fmla="*/ 0 w 981456"/>
                        <a:gd name="connsiteY1" fmla="*/ 164592 h 1743456"/>
                        <a:gd name="connsiteX2" fmla="*/ 585216 w 981456"/>
                        <a:gd name="connsiteY2" fmla="*/ 1743456 h 1743456"/>
                        <a:gd name="connsiteX3" fmla="*/ 981456 w 981456"/>
                        <a:gd name="connsiteY3" fmla="*/ 1737360 h 1743456"/>
                        <a:gd name="connsiteX4" fmla="*/ 627888 w 981456"/>
                        <a:gd name="connsiteY4" fmla="*/ 0 h 1743456"/>
                        <a:gd name="connsiteX5" fmla="*/ 323088 w 981456"/>
                        <a:gd name="connsiteY5" fmla="*/ 0 h 1743456"/>
                        <a:gd name="connsiteX0" fmla="*/ 79248 w 981456"/>
                        <a:gd name="connsiteY0" fmla="*/ 105135 h 1799823"/>
                        <a:gd name="connsiteX1" fmla="*/ 0 w 981456"/>
                        <a:gd name="connsiteY1" fmla="*/ 220959 h 1799823"/>
                        <a:gd name="connsiteX2" fmla="*/ 585216 w 981456"/>
                        <a:gd name="connsiteY2" fmla="*/ 1799823 h 1799823"/>
                        <a:gd name="connsiteX3" fmla="*/ 981456 w 981456"/>
                        <a:gd name="connsiteY3" fmla="*/ 1793727 h 1799823"/>
                        <a:gd name="connsiteX4" fmla="*/ 634151 w 981456"/>
                        <a:gd name="connsiteY4" fmla="*/ 0 h 1799823"/>
                        <a:gd name="connsiteX5" fmla="*/ 323088 w 981456"/>
                        <a:gd name="connsiteY5" fmla="*/ 56367 h 1799823"/>
                        <a:gd name="connsiteX0" fmla="*/ 72985 w 975193"/>
                        <a:gd name="connsiteY0" fmla="*/ 105135 h 1799823"/>
                        <a:gd name="connsiteX1" fmla="*/ 0 w 975193"/>
                        <a:gd name="connsiteY1" fmla="*/ 202170 h 1799823"/>
                        <a:gd name="connsiteX2" fmla="*/ 578953 w 975193"/>
                        <a:gd name="connsiteY2" fmla="*/ 1799823 h 1799823"/>
                        <a:gd name="connsiteX3" fmla="*/ 975193 w 975193"/>
                        <a:gd name="connsiteY3" fmla="*/ 1793727 h 1799823"/>
                        <a:gd name="connsiteX4" fmla="*/ 627888 w 975193"/>
                        <a:gd name="connsiteY4" fmla="*/ 0 h 1799823"/>
                        <a:gd name="connsiteX5" fmla="*/ 316825 w 975193"/>
                        <a:gd name="connsiteY5" fmla="*/ 56367 h 1799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75193" h="1799823">
                          <a:moveTo>
                            <a:pt x="72985" y="105135"/>
                          </a:moveTo>
                          <a:lnTo>
                            <a:pt x="0" y="202170"/>
                          </a:lnTo>
                          <a:lnTo>
                            <a:pt x="578953" y="1799823"/>
                          </a:lnTo>
                          <a:lnTo>
                            <a:pt x="975193" y="1793727"/>
                          </a:lnTo>
                          <a:lnTo>
                            <a:pt x="627888" y="0"/>
                          </a:lnTo>
                          <a:cubicBezTo>
                            <a:pt x="526288" y="0"/>
                            <a:pt x="418425" y="56367"/>
                            <a:pt x="316825" y="56367"/>
                          </a:cubicBezTo>
                        </a:path>
                      </a:pathLst>
                    </a:custGeom>
                    <a:solidFill>
                      <a:srgbClr val="5B9B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7" name="Círculo parcial 86">
                      <a:extLst>
                        <a:ext uri="{FF2B5EF4-FFF2-40B4-BE49-F238E27FC236}">
                          <a16:creationId xmlns:a16="http://schemas.microsoft.com/office/drawing/2014/main" id="{D8218F16-2016-D559-B96D-F8D4F78F6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4658" y="3096768"/>
                      <a:ext cx="849038" cy="849038"/>
                    </a:xfrm>
                    <a:prstGeom prst="pie">
                      <a:avLst>
                        <a:gd name="adj1" fmla="val 16068311"/>
                        <a:gd name="adj2" fmla="val 10798997"/>
                      </a:avLst>
                    </a:prstGeom>
                    <a:solidFill>
                      <a:srgbClr val="5B9B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4" name="Forma libre: forma 153">
                      <a:extLst>
                        <a:ext uri="{FF2B5EF4-FFF2-40B4-BE49-F238E27FC236}">
                          <a16:creationId xmlns:a16="http://schemas.microsoft.com/office/drawing/2014/main" id="{20F4D79C-DF06-F5D9-EEDD-DC9BE176A4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4288" y="2840736"/>
                      <a:ext cx="1365504" cy="1109472"/>
                    </a:xfrm>
                    <a:custGeom>
                      <a:avLst/>
                      <a:gdLst>
                        <a:gd name="connsiteX0" fmla="*/ 1359408 w 1365504"/>
                        <a:gd name="connsiteY0" fmla="*/ 597408 h 1109472"/>
                        <a:gd name="connsiteX1" fmla="*/ 1365504 w 1365504"/>
                        <a:gd name="connsiteY1" fmla="*/ 6096 h 1109472"/>
                        <a:gd name="connsiteX2" fmla="*/ 987552 w 1365504"/>
                        <a:gd name="connsiteY2" fmla="*/ 0 h 1109472"/>
                        <a:gd name="connsiteX3" fmla="*/ 0 w 1365504"/>
                        <a:gd name="connsiteY3" fmla="*/ 1109472 h 1109472"/>
                        <a:gd name="connsiteX4" fmla="*/ 938784 w 1365504"/>
                        <a:gd name="connsiteY4" fmla="*/ 1103376 h 1109472"/>
                        <a:gd name="connsiteX5" fmla="*/ 1359408 w 1365504"/>
                        <a:gd name="connsiteY5" fmla="*/ 597408 h 1109472"/>
                        <a:gd name="connsiteX0" fmla="*/ 1359408 w 1365504"/>
                        <a:gd name="connsiteY0" fmla="*/ 660038 h 1109472"/>
                        <a:gd name="connsiteX1" fmla="*/ 1365504 w 1365504"/>
                        <a:gd name="connsiteY1" fmla="*/ 6096 h 1109472"/>
                        <a:gd name="connsiteX2" fmla="*/ 987552 w 1365504"/>
                        <a:gd name="connsiteY2" fmla="*/ 0 h 1109472"/>
                        <a:gd name="connsiteX3" fmla="*/ 0 w 1365504"/>
                        <a:gd name="connsiteY3" fmla="*/ 1109472 h 1109472"/>
                        <a:gd name="connsiteX4" fmla="*/ 938784 w 1365504"/>
                        <a:gd name="connsiteY4" fmla="*/ 1103376 h 1109472"/>
                        <a:gd name="connsiteX5" fmla="*/ 1359408 w 1365504"/>
                        <a:gd name="connsiteY5" fmla="*/ 660038 h 11094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65504" h="1109472">
                          <a:moveTo>
                            <a:pt x="1359408" y="660038"/>
                          </a:moveTo>
                          <a:lnTo>
                            <a:pt x="1365504" y="6096"/>
                          </a:lnTo>
                          <a:lnTo>
                            <a:pt x="987552" y="0"/>
                          </a:lnTo>
                          <a:lnTo>
                            <a:pt x="0" y="1109472"/>
                          </a:lnTo>
                          <a:lnTo>
                            <a:pt x="938784" y="1103376"/>
                          </a:lnTo>
                          <a:lnTo>
                            <a:pt x="1359408" y="660038"/>
                          </a:lnTo>
                          <a:close/>
                        </a:path>
                      </a:pathLst>
                    </a:custGeom>
                    <a:solidFill>
                      <a:srgbClr val="5B9B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5" name="Elipse 154">
                      <a:extLst>
                        <a:ext uri="{FF2B5EF4-FFF2-40B4-BE49-F238E27FC236}">
                          <a16:creationId xmlns:a16="http://schemas.microsoft.com/office/drawing/2014/main" id="{5190C888-B1B3-EFC6-A7CC-85D65DB4EB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1045" y="824087"/>
                      <a:ext cx="144050" cy="14405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sp>
          <p:nvSpPr>
            <p:cNvPr id="59" name="CuadroTexto 143">
              <a:extLst>
                <a:ext uri="{FF2B5EF4-FFF2-40B4-BE49-F238E27FC236}">
                  <a16:creationId xmlns:a16="http://schemas.microsoft.com/office/drawing/2014/main" id="{569296D3-9CBD-4E4B-4725-843B69738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644" y="5166948"/>
              <a:ext cx="2188608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criterios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técnicos</a:t>
              </a:r>
            </a:p>
          </p:txBody>
        </p:sp>
      </p:grpSp>
      <p:sp>
        <p:nvSpPr>
          <p:cNvPr id="185" name="Título 1">
            <a:extLst>
              <a:ext uri="{FF2B5EF4-FFF2-40B4-BE49-F238E27FC236}">
                <a16:creationId xmlns:a16="http://schemas.microsoft.com/office/drawing/2014/main" id="{BCDE4283-8F12-CD99-4A14-7875FE25CBA5}"/>
              </a:ext>
            </a:extLst>
          </p:cNvPr>
          <p:cNvSpPr txBox="1">
            <a:spLocks/>
          </p:cNvSpPr>
          <p:nvPr/>
        </p:nvSpPr>
        <p:spPr>
          <a:xfrm>
            <a:off x="563444" y="6234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Hacia la solución: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ponerlo fácil para que los órganos de licitación también contemplen…</a:t>
            </a:r>
          </a:p>
        </p:txBody>
      </p:sp>
    </p:spTree>
    <p:extLst>
      <p:ext uri="{BB962C8B-B14F-4D97-AF65-F5344CB8AC3E}">
        <p14:creationId xmlns:p14="http://schemas.microsoft.com/office/powerpoint/2010/main" val="94841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3FD76B87-F717-6807-0215-18BF38FC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B85F217-D69B-D088-08BE-C6B1C46B798D}"/>
              </a:ext>
            </a:extLst>
          </p:cNvPr>
          <p:cNvSpPr txBox="1">
            <a:spLocks/>
          </p:cNvSpPr>
          <p:nvPr/>
        </p:nvSpPr>
        <p:spPr>
          <a:xfrm>
            <a:off x="563444" y="-181654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Hacia la solución: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aprendiendo de la teoría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DA8C80-FE57-500A-416D-10B012790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565">
            <a:off x="178534" y="1764632"/>
            <a:ext cx="3247259" cy="4615600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E487057-9536-7AC2-59C0-E7E4BBBB5B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565">
            <a:off x="3147215" y="1764632"/>
            <a:ext cx="3247259" cy="4615600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FFEAF37-FC61-C3A7-82A7-357E232B3F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565">
            <a:off x="6115896" y="1764632"/>
            <a:ext cx="3247259" cy="4615600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9DABACC-8064-4A0C-5377-239281A1E2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565">
            <a:off x="8944741" y="1764632"/>
            <a:ext cx="3247259" cy="4615600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26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3FD76B87-F717-6807-0215-18BF38FC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B85F217-D69B-D088-08BE-C6B1C46B798D}"/>
              </a:ext>
            </a:extLst>
          </p:cNvPr>
          <p:cNvSpPr txBox="1">
            <a:spLocks/>
          </p:cNvSpPr>
          <p:nvPr/>
        </p:nvSpPr>
        <p:spPr>
          <a:xfrm>
            <a:off x="563444" y="-169104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Hacia la solución: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aprendiendo de la (buena) práctica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4794779-2285-A18A-A0BC-A3A79C0A0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505">
            <a:off x="70430" y="1791083"/>
            <a:ext cx="3127248" cy="4443984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0AEABF0-8D05-424F-BF79-51A0C01281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505">
            <a:off x="3064221" y="1791083"/>
            <a:ext cx="3127248" cy="4443984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585669C-3AFC-9078-321E-196D6F2F82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505">
            <a:off x="6058012" y="1791083"/>
            <a:ext cx="3127248" cy="4443984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74A587-6D5A-FA78-52C6-B7FC5EE08B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0505">
            <a:off x="9051803" y="1791083"/>
            <a:ext cx="3127248" cy="4443984"/>
          </a:xfrm>
          <a:prstGeom prst="rect">
            <a:avLst/>
          </a:prstGeom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5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3FD76B87-F717-6807-0215-18BF38FC5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B85F217-D69B-D088-08BE-C6B1C46B798D}"/>
              </a:ext>
            </a:extLst>
          </p:cNvPr>
          <p:cNvSpPr txBox="1">
            <a:spLocks/>
          </p:cNvSpPr>
          <p:nvPr/>
        </p:nvSpPr>
        <p:spPr>
          <a:xfrm>
            <a:off x="563444" y="-169104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Hacia la solución: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asesorados por la CCF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7EC54CF-BDBD-5DD6-DF24-BFFE1708AE76}"/>
              </a:ext>
            </a:extLst>
          </p:cNvPr>
          <p:cNvGrpSpPr/>
          <p:nvPr/>
        </p:nvGrpSpPr>
        <p:grpSpPr>
          <a:xfrm>
            <a:off x="1016742" y="1034864"/>
            <a:ext cx="10158516" cy="5664708"/>
            <a:chOff x="1016889" y="917906"/>
            <a:chExt cx="9139755" cy="5096615"/>
          </a:xfrm>
        </p:grpSpPr>
        <p:pic>
          <p:nvPicPr>
            <p:cNvPr id="5" name="Imagen 4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96E85AA2-3C77-203F-0B25-5D6CFCF04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030"/>
            <a:stretch/>
          </p:blipFill>
          <p:spPr>
            <a:xfrm>
              <a:off x="1016889" y="1020726"/>
              <a:ext cx="4512041" cy="4890976"/>
            </a:xfrm>
            <a:prstGeom prst="rect">
              <a:avLst/>
            </a:prstGeom>
          </p:spPr>
        </p:pic>
        <p:pic>
          <p:nvPicPr>
            <p:cNvPr id="6" name="Imagen 5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81000F13-CF0D-A3E8-DA29-8454490A5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971"/>
            <a:stretch/>
          </p:blipFill>
          <p:spPr>
            <a:xfrm>
              <a:off x="5644603" y="917906"/>
              <a:ext cx="4512041" cy="5096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17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B8EB1E9-CF7A-1D26-ACA6-B737FD615489}"/>
              </a:ext>
            </a:extLst>
          </p:cNvPr>
          <p:cNvGrpSpPr/>
          <p:nvPr/>
        </p:nvGrpSpPr>
        <p:grpSpPr>
          <a:xfrm>
            <a:off x="6246132" y="1792708"/>
            <a:ext cx="5284592" cy="3738523"/>
            <a:chOff x="6246132" y="1792708"/>
            <a:chExt cx="5284592" cy="3738523"/>
          </a:xfrm>
        </p:grpSpPr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1687CE36-919E-A904-B336-D8B41F2E3539}"/>
                </a:ext>
              </a:extLst>
            </p:cNvPr>
            <p:cNvCxnSpPr>
              <a:endCxn id="8" idx="0"/>
            </p:cNvCxnSpPr>
            <p:nvPr/>
          </p:nvCxnSpPr>
          <p:spPr>
            <a:xfrm flipH="1">
              <a:off x="6522955" y="2181097"/>
              <a:ext cx="1431661" cy="1009541"/>
            </a:xfrm>
            <a:prstGeom prst="line">
              <a:avLst/>
            </a:prstGeom>
            <a:ln w="7620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69303EFD-028B-3EB0-01B6-B9C02FA61B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6132" y="2684477"/>
              <a:ext cx="1840855" cy="813679"/>
            </a:xfrm>
            <a:prstGeom prst="line">
              <a:avLst/>
            </a:prstGeom>
            <a:ln w="7620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295F5E43-3849-BFC9-F761-43178AEBE43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46132" y="3575303"/>
              <a:ext cx="1731311" cy="948709"/>
            </a:xfrm>
            <a:prstGeom prst="line">
              <a:avLst/>
            </a:prstGeom>
            <a:ln w="7620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5B1DFBC1-7CE2-B33B-A1D6-645235409A4A}"/>
                </a:ext>
              </a:extLst>
            </p:cNvPr>
            <p:cNvCxnSpPr>
              <a:cxnSpLocks/>
              <a:stCxn id="48" idx="1"/>
            </p:cNvCxnSpPr>
            <p:nvPr/>
          </p:nvCxnSpPr>
          <p:spPr>
            <a:xfrm flipH="1" flipV="1">
              <a:off x="6246132" y="3498156"/>
              <a:ext cx="1708484" cy="3996"/>
            </a:xfrm>
            <a:prstGeom prst="line">
              <a:avLst/>
            </a:prstGeom>
            <a:ln w="76200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94C703B1-E07C-1E7C-30E4-4D6D81464291}"/>
                </a:ext>
              </a:extLst>
            </p:cNvPr>
            <p:cNvSpPr/>
            <p:nvPr/>
          </p:nvSpPr>
          <p:spPr>
            <a:xfrm>
              <a:off x="7954617" y="1792708"/>
              <a:ext cx="1708484" cy="539497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C6CF9869-1BC4-3BFA-8868-CB02C824ED52}"/>
                </a:ext>
              </a:extLst>
            </p:cNvPr>
            <p:cNvSpPr/>
            <p:nvPr/>
          </p:nvSpPr>
          <p:spPr>
            <a:xfrm>
              <a:off x="7954617" y="2430381"/>
              <a:ext cx="3576106" cy="539497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9CA96360-B221-7235-8370-4527E44ECF35}"/>
                </a:ext>
              </a:extLst>
            </p:cNvPr>
            <p:cNvSpPr/>
            <p:nvPr/>
          </p:nvSpPr>
          <p:spPr>
            <a:xfrm>
              <a:off x="7954616" y="3116181"/>
              <a:ext cx="2319353" cy="771942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2A7E1270-9E2F-EC25-5294-02FFDD958BF0}"/>
                </a:ext>
              </a:extLst>
            </p:cNvPr>
            <p:cNvSpPr/>
            <p:nvPr/>
          </p:nvSpPr>
          <p:spPr>
            <a:xfrm>
              <a:off x="7954616" y="4090739"/>
              <a:ext cx="3229926" cy="771942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FD4EE301-ADFE-CA13-51CE-DA4E98B14174}"/>
                </a:ext>
              </a:extLst>
            </p:cNvPr>
            <p:cNvSpPr txBox="1"/>
            <p:nvPr/>
          </p:nvSpPr>
          <p:spPr>
            <a:xfrm>
              <a:off x="7954617" y="1803491"/>
              <a:ext cx="3576107" cy="37277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s-ES"/>
              </a:defPPr>
              <a:lvl1pPr marR="0" lvl="0" indent="0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1" i="0" u="none" strike="noStrike" cap="none" spc="0" normalizeH="0" baseline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j-ea"/>
                  <a:cs typeface="+mj-cs"/>
                </a:rPr>
                <a:t>Residuos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j-ea"/>
                  <a:cs typeface="+mj-cs"/>
                </a:rPr>
                <a:t>Impacto ambiental ejecución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j-ea"/>
                  <a:cs typeface="+mj-cs"/>
                </a:rPr>
                <a:t>Impacto ambiental materiales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j-ea"/>
                  <a:cs typeface="+mj-cs"/>
                </a:rPr>
                <a:t>Certificación ambiental del edificio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200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9A8F186-E1EF-E5D8-CFEA-B765FB8827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5" y="1182770"/>
            <a:ext cx="3430660" cy="4852737"/>
          </a:xfrm>
          <a:prstGeom prst="rect">
            <a:avLst/>
          </a:prstGeom>
          <a:effectLst>
            <a:outerShdw blurRad="177800" dist="139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7" name="Título 1">
            <a:extLst>
              <a:ext uri="{FF2B5EF4-FFF2-40B4-BE49-F238E27FC236}">
                <a16:creationId xmlns:a16="http://schemas.microsoft.com/office/drawing/2014/main" id="{A7011BD6-C948-4A43-A971-2CCD9A7C782C}"/>
              </a:ext>
            </a:extLst>
          </p:cNvPr>
          <p:cNvSpPr txBox="1">
            <a:spLocks/>
          </p:cNvSpPr>
          <p:nvPr/>
        </p:nvSpPr>
        <p:spPr>
          <a:xfrm>
            <a:off x="806725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Ejemplo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: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factor ambiental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en los pliegos de obra de edificación</a:t>
            </a:r>
          </a:p>
        </p:txBody>
      </p:sp>
      <p:pic>
        <p:nvPicPr>
          <p:cNvPr id="7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90BF74EB-9E09-79AA-8C9B-C27A6F301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81180C9F-9230-032D-73D4-09C80DDD3466}"/>
              </a:ext>
            </a:extLst>
          </p:cNvPr>
          <p:cNvGrpSpPr/>
          <p:nvPr/>
        </p:nvGrpSpPr>
        <p:grpSpPr>
          <a:xfrm>
            <a:off x="5026805" y="2181097"/>
            <a:ext cx="2440505" cy="2495805"/>
            <a:chOff x="5026805" y="2181097"/>
            <a:chExt cx="2440505" cy="2495805"/>
          </a:xfrm>
        </p:grpSpPr>
        <p:sp>
          <p:nvSpPr>
            <p:cNvPr id="43" name="Bocadillo: rectángulo con esquinas redondeadas 42">
              <a:extLst>
                <a:ext uri="{FF2B5EF4-FFF2-40B4-BE49-F238E27FC236}">
                  <a16:creationId xmlns:a16="http://schemas.microsoft.com/office/drawing/2014/main" id="{BC45E0EC-02B4-2DC7-CB21-833275B7CB07}"/>
                </a:ext>
              </a:extLst>
            </p:cNvPr>
            <p:cNvSpPr/>
            <p:nvPr/>
          </p:nvSpPr>
          <p:spPr>
            <a:xfrm>
              <a:off x="5026805" y="2181097"/>
              <a:ext cx="2440505" cy="2495805"/>
            </a:xfrm>
            <a:prstGeom prst="wedgeRoundRectCallout">
              <a:avLst>
                <a:gd name="adj1" fmla="val -92418"/>
                <a:gd name="adj2" fmla="val 5666"/>
                <a:gd name="adj3" fmla="val 16667"/>
              </a:avLst>
            </a:prstGeom>
            <a:solidFill>
              <a:srgbClr val="E2E5F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1C12587A-1421-EB5B-3272-D9DBBC7207AA}"/>
                </a:ext>
              </a:extLst>
            </p:cNvPr>
            <p:cNvGrpSpPr/>
            <p:nvPr/>
          </p:nvGrpSpPr>
          <p:grpSpPr>
            <a:xfrm>
              <a:off x="5334904" y="2428634"/>
              <a:ext cx="1824306" cy="2000731"/>
              <a:chOff x="3393655" y="2586419"/>
              <a:chExt cx="1543050" cy="1692275"/>
            </a:xfrm>
          </p:grpSpPr>
          <p:sp>
            <p:nvSpPr>
              <p:cNvPr id="6" name="Elipse 2">
                <a:extLst>
                  <a:ext uri="{FF2B5EF4-FFF2-40B4-BE49-F238E27FC236}">
                    <a16:creationId xmlns:a16="http://schemas.microsoft.com/office/drawing/2014/main" id="{F6941745-9E9D-B800-47CA-7938A5D97CF3}"/>
                  </a:ext>
                </a:extLst>
              </p:cNvPr>
              <p:cNvSpPr/>
              <p:nvPr/>
            </p:nvSpPr>
            <p:spPr>
              <a:xfrm>
                <a:off x="3393655" y="2586419"/>
                <a:ext cx="1033462" cy="1047750"/>
              </a:xfrm>
              <a:custGeom>
                <a:avLst/>
                <a:gdLst>
                  <a:gd name="connsiteX0" fmla="*/ 0 w 2228850"/>
                  <a:gd name="connsiteY0" fmla="*/ 965200 h 1930400"/>
                  <a:gd name="connsiteX1" fmla="*/ 1114425 w 2228850"/>
                  <a:gd name="connsiteY1" fmla="*/ 0 h 1930400"/>
                  <a:gd name="connsiteX2" fmla="*/ 2228850 w 2228850"/>
                  <a:gd name="connsiteY2" fmla="*/ 965200 h 1930400"/>
                  <a:gd name="connsiteX3" fmla="*/ 1114425 w 2228850"/>
                  <a:gd name="connsiteY3" fmla="*/ 1930400 h 1930400"/>
                  <a:gd name="connsiteX4" fmla="*/ 0 w 2228850"/>
                  <a:gd name="connsiteY4" fmla="*/ 965200 h 1930400"/>
                  <a:gd name="connsiteX0" fmla="*/ 87 w 2228937"/>
                  <a:gd name="connsiteY0" fmla="*/ 1193800 h 2159000"/>
                  <a:gd name="connsiteX1" fmla="*/ 1070062 w 2228937"/>
                  <a:gd name="connsiteY1" fmla="*/ 0 h 2159000"/>
                  <a:gd name="connsiteX2" fmla="*/ 2228937 w 2228937"/>
                  <a:gd name="connsiteY2" fmla="*/ 1193800 h 2159000"/>
                  <a:gd name="connsiteX3" fmla="*/ 1114512 w 2228937"/>
                  <a:gd name="connsiteY3" fmla="*/ 2159000 h 2159000"/>
                  <a:gd name="connsiteX4" fmla="*/ 87 w 2228937"/>
                  <a:gd name="connsiteY4" fmla="*/ 1193800 h 2159000"/>
                  <a:gd name="connsiteX0" fmla="*/ 87 w 2274978"/>
                  <a:gd name="connsiteY0" fmla="*/ 1213062 h 2178262"/>
                  <a:gd name="connsiteX1" fmla="*/ 1070062 w 2274978"/>
                  <a:gd name="connsiteY1" fmla="*/ 19262 h 2178262"/>
                  <a:gd name="connsiteX2" fmla="*/ 1964538 w 2274978"/>
                  <a:gd name="connsiteY2" fmla="*/ 527262 h 2178262"/>
                  <a:gd name="connsiteX3" fmla="*/ 2228937 w 2274978"/>
                  <a:gd name="connsiteY3" fmla="*/ 1213062 h 2178262"/>
                  <a:gd name="connsiteX4" fmla="*/ 1114512 w 2274978"/>
                  <a:gd name="connsiteY4" fmla="*/ 2178262 h 2178262"/>
                  <a:gd name="connsiteX5" fmla="*/ 87 w 2274978"/>
                  <a:gd name="connsiteY5" fmla="*/ 1213062 h 2178262"/>
                  <a:gd name="connsiteX0" fmla="*/ 62 w 2530663"/>
                  <a:gd name="connsiteY0" fmla="*/ 1510849 h 2476049"/>
                  <a:gd name="connsiteX1" fmla="*/ 1070037 w 2530663"/>
                  <a:gd name="connsiteY1" fmla="*/ 317049 h 2476049"/>
                  <a:gd name="connsiteX2" fmla="*/ 2466163 w 2530663"/>
                  <a:gd name="connsiteY2" fmla="*/ 82099 h 2476049"/>
                  <a:gd name="connsiteX3" fmla="*/ 2228912 w 2530663"/>
                  <a:gd name="connsiteY3" fmla="*/ 1510849 h 2476049"/>
                  <a:gd name="connsiteX4" fmla="*/ 1114487 w 2530663"/>
                  <a:gd name="connsiteY4" fmla="*/ 2476049 h 2476049"/>
                  <a:gd name="connsiteX5" fmla="*/ 62 w 2530663"/>
                  <a:gd name="connsiteY5" fmla="*/ 1510849 h 2476049"/>
                  <a:gd name="connsiteX0" fmla="*/ 62 w 2530663"/>
                  <a:gd name="connsiteY0" fmla="*/ 1428750 h 2393950"/>
                  <a:gd name="connsiteX1" fmla="*/ 1070037 w 2530663"/>
                  <a:gd name="connsiteY1" fmla="*/ 234950 h 2393950"/>
                  <a:gd name="connsiteX2" fmla="*/ 2466163 w 2530663"/>
                  <a:gd name="connsiteY2" fmla="*/ 0 h 2393950"/>
                  <a:gd name="connsiteX3" fmla="*/ 2228912 w 2530663"/>
                  <a:gd name="connsiteY3" fmla="*/ 1428750 h 2393950"/>
                  <a:gd name="connsiteX4" fmla="*/ 1114487 w 2530663"/>
                  <a:gd name="connsiteY4" fmla="*/ 2393950 h 2393950"/>
                  <a:gd name="connsiteX5" fmla="*/ 62 w 2530663"/>
                  <a:gd name="connsiteY5" fmla="*/ 1428750 h 2393950"/>
                  <a:gd name="connsiteX0" fmla="*/ 62 w 2466163"/>
                  <a:gd name="connsiteY0" fmla="*/ 1428750 h 2393950"/>
                  <a:gd name="connsiteX1" fmla="*/ 1070037 w 2466163"/>
                  <a:gd name="connsiteY1" fmla="*/ 234950 h 2393950"/>
                  <a:gd name="connsiteX2" fmla="*/ 2466163 w 2466163"/>
                  <a:gd name="connsiteY2" fmla="*/ 0 h 2393950"/>
                  <a:gd name="connsiteX3" fmla="*/ 2228912 w 2466163"/>
                  <a:gd name="connsiteY3" fmla="*/ 1428750 h 2393950"/>
                  <a:gd name="connsiteX4" fmla="*/ 1114487 w 2466163"/>
                  <a:gd name="connsiteY4" fmla="*/ 2393950 h 2393950"/>
                  <a:gd name="connsiteX5" fmla="*/ 62 w 2466163"/>
                  <a:gd name="connsiteY5" fmla="*/ 1428750 h 2393950"/>
                  <a:gd name="connsiteX0" fmla="*/ 2309 w 2468410"/>
                  <a:gd name="connsiteY0" fmla="*/ 1428750 h 2406650"/>
                  <a:gd name="connsiteX1" fmla="*/ 1072284 w 2468410"/>
                  <a:gd name="connsiteY1" fmla="*/ 234950 h 2406650"/>
                  <a:gd name="connsiteX2" fmla="*/ 2468410 w 2468410"/>
                  <a:gd name="connsiteY2" fmla="*/ 0 h 2406650"/>
                  <a:gd name="connsiteX3" fmla="*/ 2231159 w 2468410"/>
                  <a:gd name="connsiteY3" fmla="*/ 1428750 h 2406650"/>
                  <a:gd name="connsiteX4" fmla="*/ 881784 w 2468410"/>
                  <a:gd name="connsiteY4" fmla="*/ 2406650 h 2406650"/>
                  <a:gd name="connsiteX5" fmla="*/ 2309 w 2468410"/>
                  <a:gd name="connsiteY5" fmla="*/ 1428750 h 2406650"/>
                  <a:gd name="connsiteX0" fmla="*/ 418 w 2466519"/>
                  <a:gd name="connsiteY0" fmla="*/ 1428750 h 2400300"/>
                  <a:gd name="connsiteX1" fmla="*/ 1070393 w 2466519"/>
                  <a:gd name="connsiteY1" fmla="*/ 234950 h 2400300"/>
                  <a:gd name="connsiteX2" fmla="*/ 2466519 w 2466519"/>
                  <a:gd name="connsiteY2" fmla="*/ 0 h 2400300"/>
                  <a:gd name="connsiteX3" fmla="*/ 2229268 w 2466519"/>
                  <a:gd name="connsiteY3" fmla="*/ 1428750 h 2400300"/>
                  <a:gd name="connsiteX4" fmla="*/ 981493 w 2466519"/>
                  <a:gd name="connsiteY4" fmla="*/ 2400300 h 2400300"/>
                  <a:gd name="connsiteX5" fmla="*/ 418 w 2466519"/>
                  <a:gd name="connsiteY5" fmla="*/ 1428750 h 2400300"/>
                  <a:gd name="connsiteX0" fmla="*/ 536 w 2466637"/>
                  <a:gd name="connsiteY0" fmla="*/ 1428750 h 2400300"/>
                  <a:gd name="connsiteX1" fmla="*/ 1070511 w 2466637"/>
                  <a:gd name="connsiteY1" fmla="*/ 234950 h 2400300"/>
                  <a:gd name="connsiteX2" fmla="*/ 2466637 w 2466637"/>
                  <a:gd name="connsiteY2" fmla="*/ 0 h 2400300"/>
                  <a:gd name="connsiteX3" fmla="*/ 2229386 w 2466637"/>
                  <a:gd name="connsiteY3" fmla="*/ 1428750 h 2400300"/>
                  <a:gd name="connsiteX4" fmla="*/ 981611 w 2466637"/>
                  <a:gd name="connsiteY4" fmla="*/ 2400300 h 2400300"/>
                  <a:gd name="connsiteX5" fmla="*/ 536 w 2466637"/>
                  <a:gd name="connsiteY5" fmla="*/ 1428750 h 2400300"/>
                  <a:gd name="connsiteX0" fmla="*/ 254 w 2466355"/>
                  <a:gd name="connsiteY0" fmla="*/ 1428750 h 2400333"/>
                  <a:gd name="connsiteX1" fmla="*/ 1070229 w 2466355"/>
                  <a:gd name="connsiteY1" fmla="*/ 234950 h 2400333"/>
                  <a:gd name="connsiteX2" fmla="*/ 2466355 w 2466355"/>
                  <a:gd name="connsiteY2" fmla="*/ 0 h 2400333"/>
                  <a:gd name="connsiteX3" fmla="*/ 2152904 w 2466355"/>
                  <a:gd name="connsiteY3" fmla="*/ 1397000 h 2400333"/>
                  <a:gd name="connsiteX4" fmla="*/ 981329 w 2466355"/>
                  <a:gd name="connsiteY4" fmla="*/ 2400300 h 2400333"/>
                  <a:gd name="connsiteX5" fmla="*/ 254 w 2466355"/>
                  <a:gd name="connsiteY5" fmla="*/ 1428750 h 2400333"/>
                  <a:gd name="connsiteX0" fmla="*/ 254 w 2466355"/>
                  <a:gd name="connsiteY0" fmla="*/ 1428750 h 2400333"/>
                  <a:gd name="connsiteX1" fmla="*/ 1070229 w 2466355"/>
                  <a:gd name="connsiteY1" fmla="*/ 234950 h 2400333"/>
                  <a:gd name="connsiteX2" fmla="*/ 2466355 w 2466355"/>
                  <a:gd name="connsiteY2" fmla="*/ 0 h 2400333"/>
                  <a:gd name="connsiteX3" fmla="*/ 2152904 w 2466355"/>
                  <a:gd name="connsiteY3" fmla="*/ 1397000 h 2400333"/>
                  <a:gd name="connsiteX4" fmla="*/ 981329 w 2466355"/>
                  <a:gd name="connsiteY4" fmla="*/ 2400300 h 2400333"/>
                  <a:gd name="connsiteX5" fmla="*/ 254 w 2466355"/>
                  <a:gd name="connsiteY5" fmla="*/ 1428750 h 2400333"/>
                  <a:gd name="connsiteX0" fmla="*/ 254 w 2466355"/>
                  <a:gd name="connsiteY0" fmla="*/ 1428750 h 2400333"/>
                  <a:gd name="connsiteX1" fmla="*/ 1070229 w 2466355"/>
                  <a:gd name="connsiteY1" fmla="*/ 234950 h 2400333"/>
                  <a:gd name="connsiteX2" fmla="*/ 2466355 w 2466355"/>
                  <a:gd name="connsiteY2" fmla="*/ 0 h 2400333"/>
                  <a:gd name="connsiteX3" fmla="*/ 2152904 w 2466355"/>
                  <a:gd name="connsiteY3" fmla="*/ 1397000 h 2400333"/>
                  <a:gd name="connsiteX4" fmla="*/ 981329 w 2466355"/>
                  <a:gd name="connsiteY4" fmla="*/ 2400300 h 2400333"/>
                  <a:gd name="connsiteX5" fmla="*/ 254 w 2466355"/>
                  <a:gd name="connsiteY5" fmla="*/ 1428750 h 240033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5019 w 2439370"/>
                  <a:gd name="connsiteY0" fmla="*/ 1422400 h 2393982"/>
                  <a:gd name="connsiteX1" fmla="*/ 687644 w 2439370"/>
                  <a:gd name="connsiteY1" fmla="*/ 381000 h 2393982"/>
                  <a:gd name="connsiteX2" fmla="*/ 2439370 w 2439370"/>
                  <a:gd name="connsiteY2" fmla="*/ 0 h 2393982"/>
                  <a:gd name="connsiteX3" fmla="*/ 2157669 w 2439370"/>
                  <a:gd name="connsiteY3" fmla="*/ 1390650 h 2393982"/>
                  <a:gd name="connsiteX4" fmla="*/ 986094 w 2439370"/>
                  <a:gd name="connsiteY4" fmla="*/ 2393950 h 2393982"/>
                  <a:gd name="connsiteX5" fmla="*/ 5019 w 2439370"/>
                  <a:gd name="connsiteY5" fmla="*/ 1422400 h 2393982"/>
                  <a:gd name="connsiteX0" fmla="*/ 5102 w 2439453"/>
                  <a:gd name="connsiteY0" fmla="*/ 1422400 h 2393982"/>
                  <a:gd name="connsiteX1" fmla="*/ 687727 w 2439453"/>
                  <a:gd name="connsiteY1" fmla="*/ 381000 h 2393982"/>
                  <a:gd name="connsiteX2" fmla="*/ 2439453 w 2439453"/>
                  <a:gd name="connsiteY2" fmla="*/ 0 h 2393982"/>
                  <a:gd name="connsiteX3" fmla="*/ 2157752 w 2439453"/>
                  <a:gd name="connsiteY3" fmla="*/ 1390650 h 2393982"/>
                  <a:gd name="connsiteX4" fmla="*/ 986177 w 2439453"/>
                  <a:gd name="connsiteY4" fmla="*/ 2393950 h 2393982"/>
                  <a:gd name="connsiteX5" fmla="*/ 5102 w 2439453"/>
                  <a:gd name="connsiteY5" fmla="*/ 1422400 h 2393982"/>
                  <a:gd name="connsiteX0" fmla="*/ 5091 w 2433092"/>
                  <a:gd name="connsiteY0" fmla="*/ 1473200 h 2394182"/>
                  <a:gd name="connsiteX1" fmla="*/ 681366 w 2433092"/>
                  <a:gd name="connsiteY1" fmla="*/ 381000 h 2394182"/>
                  <a:gd name="connsiteX2" fmla="*/ 2433092 w 2433092"/>
                  <a:gd name="connsiteY2" fmla="*/ 0 h 2394182"/>
                  <a:gd name="connsiteX3" fmla="*/ 2151391 w 2433092"/>
                  <a:gd name="connsiteY3" fmla="*/ 1390650 h 2394182"/>
                  <a:gd name="connsiteX4" fmla="*/ 979816 w 2433092"/>
                  <a:gd name="connsiteY4" fmla="*/ 2393950 h 2394182"/>
                  <a:gd name="connsiteX5" fmla="*/ 5091 w 2433092"/>
                  <a:gd name="connsiteY5" fmla="*/ 1473200 h 2394182"/>
                  <a:gd name="connsiteX0" fmla="*/ 5091 w 2433092"/>
                  <a:gd name="connsiteY0" fmla="*/ 1441450 h 2394035"/>
                  <a:gd name="connsiteX1" fmla="*/ 681366 w 2433092"/>
                  <a:gd name="connsiteY1" fmla="*/ 381000 h 2394035"/>
                  <a:gd name="connsiteX2" fmla="*/ 2433092 w 2433092"/>
                  <a:gd name="connsiteY2" fmla="*/ 0 h 2394035"/>
                  <a:gd name="connsiteX3" fmla="*/ 2151391 w 2433092"/>
                  <a:gd name="connsiteY3" fmla="*/ 1390650 h 2394035"/>
                  <a:gd name="connsiteX4" fmla="*/ 979816 w 2433092"/>
                  <a:gd name="connsiteY4" fmla="*/ 2393950 h 2394035"/>
                  <a:gd name="connsiteX5" fmla="*/ 5091 w 2433092"/>
                  <a:gd name="connsiteY5" fmla="*/ 1441450 h 2394035"/>
                  <a:gd name="connsiteX0" fmla="*/ 5355 w 2433356"/>
                  <a:gd name="connsiteY0" fmla="*/ 1441450 h 2394035"/>
                  <a:gd name="connsiteX1" fmla="*/ 681630 w 2433356"/>
                  <a:gd name="connsiteY1" fmla="*/ 381000 h 2394035"/>
                  <a:gd name="connsiteX2" fmla="*/ 2433356 w 2433356"/>
                  <a:gd name="connsiteY2" fmla="*/ 0 h 2394035"/>
                  <a:gd name="connsiteX3" fmla="*/ 2151655 w 2433356"/>
                  <a:gd name="connsiteY3" fmla="*/ 1390650 h 2394035"/>
                  <a:gd name="connsiteX4" fmla="*/ 980080 w 2433356"/>
                  <a:gd name="connsiteY4" fmla="*/ 2393950 h 2394035"/>
                  <a:gd name="connsiteX5" fmla="*/ 5355 w 2433356"/>
                  <a:gd name="connsiteY5" fmla="*/ 1441450 h 2394035"/>
                  <a:gd name="connsiteX0" fmla="*/ 32545 w 2460546"/>
                  <a:gd name="connsiteY0" fmla="*/ 1441450 h 2400655"/>
                  <a:gd name="connsiteX1" fmla="*/ 708820 w 2460546"/>
                  <a:gd name="connsiteY1" fmla="*/ 381000 h 2400655"/>
                  <a:gd name="connsiteX2" fmla="*/ 2460546 w 2460546"/>
                  <a:gd name="connsiteY2" fmla="*/ 0 h 2400655"/>
                  <a:gd name="connsiteX3" fmla="*/ 2178845 w 2460546"/>
                  <a:gd name="connsiteY3" fmla="*/ 1390650 h 2400655"/>
                  <a:gd name="connsiteX4" fmla="*/ 1007270 w 2460546"/>
                  <a:gd name="connsiteY4" fmla="*/ 2393950 h 2400655"/>
                  <a:gd name="connsiteX5" fmla="*/ 199945 w 2460546"/>
                  <a:gd name="connsiteY5" fmla="*/ 1809751 h 2400655"/>
                  <a:gd name="connsiteX6" fmla="*/ 32545 w 2460546"/>
                  <a:gd name="connsiteY6" fmla="*/ 1441450 h 2400655"/>
                  <a:gd name="connsiteX0" fmla="*/ 54356 w 2482357"/>
                  <a:gd name="connsiteY0" fmla="*/ 1441450 h 2406686"/>
                  <a:gd name="connsiteX1" fmla="*/ 730631 w 2482357"/>
                  <a:gd name="connsiteY1" fmla="*/ 381000 h 2406686"/>
                  <a:gd name="connsiteX2" fmla="*/ 2482357 w 2482357"/>
                  <a:gd name="connsiteY2" fmla="*/ 0 h 2406686"/>
                  <a:gd name="connsiteX3" fmla="*/ 2200656 w 2482357"/>
                  <a:gd name="connsiteY3" fmla="*/ 1390650 h 2406686"/>
                  <a:gd name="connsiteX4" fmla="*/ 1029081 w 2482357"/>
                  <a:gd name="connsiteY4" fmla="*/ 2393950 h 2406686"/>
                  <a:gd name="connsiteX5" fmla="*/ 151906 w 2482357"/>
                  <a:gd name="connsiteY5" fmla="*/ 1924051 h 2406686"/>
                  <a:gd name="connsiteX6" fmla="*/ 54356 w 2482357"/>
                  <a:gd name="connsiteY6" fmla="*/ 1441450 h 2406686"/>
                  <a:gd name="connsiteX0" fmla="*/ 151906 w 2482357"/>
                  <a:gd name="connsiteY0" fmla="*/ 1924051 h 2406774"/>
                  <a:gd name="connsiteX1" fmla="*/ 54356 w 2482357"/>
                  <a:gd name="connsiteY1" fmla="*/ 1441450 h 2406774"/>
                  <a:gd name="connsiteX2" fmla="*/ 730631 w 2482357"/>
                  <a:gd name="connsiteY2" fmla="*/ 381000 h 2406774"/>
                  <a:gd name="connsiteX3" fmla="*/ 2482357 w 2482357"/>
                  <a:gd name="connsiteY3" fmla="*/ 0 h 2406774"/>
                  <a:gd name="connsiteX4" fmla="*/ 2200656 w 2482357"/>
                  <a:gd name="connsiteY4" fmla="*/ 1390650 h 2406774"/>
                  <a:gd name="connsiteX5" fmla="*/ 1029081 w 2482357"/>
                  <a:gd name="connsiteY5" fmla="*/ 2393950 h 2406774"/>
                  <a:gd name="connsiteX6" fmla="*/ 243346 w 2482357"/>
                  <a:gd name="connsiteY6" fmla="*/ 2015491 h 2406774"/>
                  <a:gd name="connsiteX0" fmla="*/ 105678 w 2436129"/>
                  <a:gd name="connsiteY0" fmla="*/ 1924051 h 2406774"/>
                  <a:gd name="connsiteX1" fmla="*/ 8128 w 2436129"/>
                  <a:gd name="connsiteY1" fmla="*/ 1441450 h 2406774"/>
                  <a:gd name="connsiteX2" fmla="*/ 684403 w 2436129"/>
                  <a:gd name="connsiteY2" fmla="*/ 381000 h 2406774"/>
                  <a:gd name="connsiteX3" fmla="*/ 2436129 w 2436129"/>
                  <a:gd name="connsiteY3" fmla="*/ 0 h 2406774"/>
                  <a:gd name="connsiteX4" fmla="*/ 2154428 w 2436129"/>
                  <a:gd name="connsiteY4" fmla="*/ 1390650 h 2406774"/>
                  <a:gd name="connsiteX5" fmla="*/ 982853 w 2436129"/>
                  <a:gd name="connsiteY5" fmla="*/ 2393950 h 2406774"/>
                  <a:gd name="connsiteX6" fmla="*/ 197118 w 2436129"/>
                  <a:gd name="connsiteY6" fmla="*/ 2015491 h 2406774"/>
                  <a:gd name="connsiteX0" fmla="*/ 97911 w 2428362"/>
                  <a:gd name="connsiteY0" fmla="*/ 1924051 h 2406774"/>
                  <a:gd name="connsiteX1" fmla="*/ 361 w 2428362"/>
                  <a:gd name="connsiteY1" fmla="*/ 1441450 h 2406774"/>
                  <a:gd name="connsiteX2" fmla="*/ 676636 w 2428362"/>
                  <a:gd name="connsiteY2" fmla="*/ 381000 h 2406774"/>
                  <a:gd name="connsiteX3" fmla="*/ 2428362 w 2428362"/>
                  <a:gd name="connsiteY3" fmla="*/ 0 h 2406774"/>
                  <a:gd name="connsiteX4" fmla="*/ 2146661 w 2428362"/>
                  <a:gd name="connsiteY4" fmla="*/ 1390650 h 2406774"/>
                  <a:gd name="connsiteX5" fmla="*/ 975086 w 2428362"/>
                  <a:gd name="connsiteY5" fmla="*/ 2393950 h 2406774"/>
                  <a:gd name="connsiteX6" fmla="*/ 189351 w 2428362"/>
                  <a:gd name="connsiteY6" fmla="*/ 2015491 h 2406774"/>
                  <a:gd name="connsiteX0" fmla="*/ 97911 w 2428362"/>
                  <a:gd name="connsiteY0" fmla="*/ 1924051 h 2406774"/>
                  <a:gd name="connsiteX1" fmla="*/ 361 w 2428362"/>
                  <a:gd name="connsiteY1" fmla="*/ 1441450 h 2406774"/>
                  <a:gd name="connsiteX2" fmla="*/ 676636 w 2428362"/>
                  <a:gd name="connsiteY2" fmla="*/ 381000 h 2406774"/>
                  <a:gd name="connsiteX3" fmla="*/ 2428362 w 2428362"/>
                  <a:gd name="connsiteY3" fmla="*/ 0 h 2406774"/>
                  <a:gd name="connsiteX4" fmla="*/ 2146661 w 2428362"/>
                  <a:gd name="connsiteY4" fmla="*/ 1390650 h 2406774"/>
                  <a:gd name="connsiteX5" fmla="*/ 975086 w 2428362"/>
                  <a:gd name="connsiteY5" fmla="*/ 2393950 h 2406774"/>
                  <a:gd name="connsiteX6" fmla="*/ 189351 w 2428362"/>
                  <a:gd name="connsiteY6" fmla="*/ 2015491 h 2406774"/>
                  <a:gd name="connsiteX0" fmla="*/ 97911 w 2428362"/>
                  <a:gd name="connsiteY0" fmla="*/ 1924051 h 2401165"/>
                  <a:gd name="connsiteX1" fmla="*/ 361 w 2428362"/>
                  <a:gd name="connsiteY1" fmla="*/ 1441450 h 2401165"/>
                  <a:gd name="connsiteX2" fmla="*/ 676636 w 2428362"/>
                  <a:gd name="connsiteY2" fmla="*/ 381000 h 2401165"/>
                  <a:gd name="connsiteX3" fmla="*/ 2428362 w 2428362"/>
                  <a:gd name="connsiteY3" fmla="*/ 0 h 2401165"/>
                  <a:gd name="connsiteX4" fmla="*/ 2146661 w 2428362"/>
                  <a:gd name="connsiteY4" fmla="*/ 1390650 h 2401165"/>
                  <a:gd name="connsiteX5" fmla="*/ 975086 w 2428362"/>
                  <a:gd name="connsiteY5" fmla="*/ 2393950 h 2401165"/>
                  <a:gd name="connsiteX6" fmla="*/ 189351 w 2428362"/>
                  <a:gd name="connsiteY6" fmla="*/ 2015491 h 2401165"/>
                  <a:gd name="connsiteX0" fmla="*/ 97911 w 2428362"/>
                  <a:gd name="connsiteY0" fmla="*/ 1924051 h 2435313"/>
                  <a:gd name="connsiteX1" fmla="*/ 361 w 2428362"/>
                  <a:gd name="connsiteY1" fmla="*/ 1441450 h 2435313"/>
                  <a:gd name="connsiteX2" fmla="*/ 676636 w 2428362"/>
                  <a:gd name="connsiteY2" fmla="*/ 381000 h 2435313"/>
                  <a:gd name="connsiteX3" fmla="*/ 2428362 w 2428362"/>
                  <a:gd name="connsiteY3" fmla="*/ 0 h 2435313"/>
                  <a:gd name="connsiteX4" fmla="*/ 2146661 w 2428362"/>
                  <a:gd name="connsiteY4" fmla="*/ 1390650 h 2435313"/>
                  <a:gd name="connsiteX5" fmla="*/ 975086 w 2428362"/>
                  <a:gd name="connsiteY5" fmla="*/ 2393950 h 2435313"/>
                  <a:gd name="connsiteX6" fmla="*/ 360801 w 2428362"/>
                  <a:gd name="connsiteY6" fmla="*/ 2218691 h 2435313"/>
                  <a:gd name="connsiteX0" fmla="*/ 97911 w 2428362"/>
                  <a:gd name="connsiteY0" fmla="*/ 1924051 h 2440581"/>
                  <a:gd name="connsiteX1" fmla="*/ 361 w 2428362"/>
                  <a:gd name="connsiteY1" fmla="*/ 1441450 h 2440581"/>
                  <a:gd name="connsiteX2" fmla="*/ 676636 w 2428362"/>
                  <a:gd name="connsiteY2" fmla="*/ 381000 h 2440581"/>
                  <a:gd name="connsiteX3" fmla="*/ 2428362 w 2428362"/>
                  <a:gd name="connsiteY3" fmla="*/ 0 h 2440581"/>
                  <a:gd name="connsiteX4" fmla="*/ 2146661 w 2428362"/>
                  <a:gd name="connsiteY4" fmla="*/ 1390650 h 2440581"/>
                  <a:gd name="connsiteX5" fmla="*/ 975086 w 2428362"/>
                  <a:gd name="connsiteY5" fmla="*/ 2393950 h 2440581"/>
                  <a:gd name="connsiteX6" fmla="*/ 360801 w 2428362"/>
                  <a:gd name="connsiteY6" fmla="*/ 2218691 h 2440581"/>
                  <a:gd name="connsiteX0" fmla="*/ 97911 w 2428362"/>
                  <a:gd name="connsiteY0" fmla="*/ 1924051 h 2399637"/>
                  <a:gd name="connsiteX1" fmla="*/ 361 w 2428362"/>
                  <a:gd name="connsiteY1" fmla="*/ 1441450 h 2399637"/>
                  <a:gd name="connsiteX2" fmla="*/ 676636 w 2428362"/>
                  <a:gd name="connsiteY2" fmla="*/ 381000 h 2399637"/>
                  <a:gd name="connsiteX3" fmla="*/ 2428362 w 2428362"/>
                  <a:gd name="connsiteY3" fmla="*/ 0 h 2399637"/>
                  <a:gd name="connsiteX4" fmla="*/ 2146661 w 2428362"/>
                  <a:gd name="connsiteY4" fmla="*/ 1390650 h 2399637"/>
                  <a:gd name="connsiteX5" fmla="*/ 975086 w 2428362"/>
                  <a:gd name="connsiteY5" fmla="*/ 2393950 h 2399637"/>
                  <a:gd name="connsiteX6" fmla="*/ 360801 w 2428362"/>
                  <a:gd name="connsiteY6" fmla="*/ 2218691 h 2399637"/>
                  <a:gd name="connsiteX0" fmla="*/ 97911 w 2428362"/>
                  <a:gd name="connsiteY0" fmla="*/ 1924051 h 2394148"/>
                  <a:gd name="connsiteX1" fmla="*/ 361 w 2428362"/>
                  <a:gd name="connsiteY1" fmla="*/ 1441450 h 2394148"/>
                  <a:gd name="connsiteX2" fmla="*/ 676636 w 2428362"/>
                  <a:gd name="connsiteY2" fmla="*/ 381000 h 2394148"/>
                  <a:gd name="connsiteX3" fmla="*/ 2428362 w 2428362"/>
                  <a:gd name="connsiteY3" fmla="*/ 0 h 2394148"/>
                  <a:gd name="connsiteX4" fmla="*/ 2146661 w 2428362"/>
                  <a:gd name="connsiteY4" fmla="*/ 1390650 h 2394148"/>
                  <a:gd name="connsiteX5" fmla="*/ 975086 w 2428362"/>
                  <a:gd name="connsiteY5" fmla="*/ 2393950 h 2394148"/>
                  <a:gd name="connsiteX6" fmla="*/ 360801 w 2428362"/>
                  <a:gd name="connsiteY6" fmla="*/ 2218691 h 2394148"/>
                  <a:gd name="connsiteX0" fmla="*/ 124950 w 2455401"/>
                  <a:gd name="connsiteY0" fmla="*/ 1924051 h 2394148"/>
                  <a:gd name="connsiteX1" fmla="*/ 131300 w 2455401"/>
                  <a:gd name="connsiteY1" fmla="*/ 1917701 h 2394148"/>
                  <a:gd name="connsiteX2" fmla="*/ 27400 w 2455401"/>
                  <a:gd name="connsiteY2" fmla="*/ 1441450 h 2394148"/>
                  <a:gd name="connsiteX3" fmla="*/ 703675 w 2455401"/>
                  <a:gd name="connsiteY3" fmla="*/ 381000 h 2394148"/>
                  <a:gd name="connsiteX4" fmla="*/ 2455401 w 2455401"/>
                  <a:gd name="connsiteY4" fmla="*/ 0 h 2394148"/>
                  <a:gd name="connsiteX5" fmla="*/ 2173700 w 2455401"/>
                  <a:gd name="connsiteY5" fmla="*/ 1390650 h 2394148"/>
                  <a:gd name="connsiteX6" fmla="*/ 1002125 w 2455401"/>
                  <a:gd name="connsiteY6" fmla="*/ 2393950 h 2394148"/>
                  <a:gd name="connsiteX7" fmla="*/ 387840 w 2455401"/>
                  <a:gd name="connsiteY7" fmla="*/ 2218691 h 2394148"/>
                  <a:gd name="connsiteX0" fmla="*/ 99140 w 2429591"/>
                  <a:gd name="connsiteY0" fmla="*/ 1924051 h 2394148"/>
                  <a:gd name="connsiteX1" fmla="*/ 829390 w 2429591"/>
                  <a:gd name="connsiteY1" fmla="*/ 1638301 h 2394148"/>
                  <a:gd name="connsiteX2" fmla="*/ 1590 w 2429591"/>
                  <a:gd name="connsiteY2" fmla="*/ 1441450 h 2394148"/>
                  <a:gd name="connsiteX3" fmla="*/ 677865 w 2429591"/>
                  <a:gd name="connsiteY3" fmla="*/ 381000 h 2394148"/>
                  <a:gd name="connsiteX4" fmla="*/ 2429591 w 2429591"/>
                  <a:gd name="connsiteY4" fmla="*/ 0 h 2394148"/>
                  <a:gd name="connsiteX5" fmla="*/ 2147890 w 2429591"/>
                  <a:gd name="connsiteY5" fmla="*/ 1390650 h 2394148"/>
                  <a:gd name="connsiteX6" fmla="*/ 976315 w 2429591"/>
                  <a:gd name="connsiteY6" fmla="*/ 2393950 h 2394148"/>
                  <a:gd name="connsiteX7" fmla="*/ 362030 w 2429591"/>
                  <a:gd name="connsiteY7" fmla="*/ 2218691 h 2394148"/>
                  <a:gd name="connsiteX0" fmla="*/ 1369140 w 2429591"/>
                  <a:gd name="connsiteY0" fmla="*/ 1022351 h 2394148"/>
                  <a:gd name="connsiteX1" fmla="*/ 829390 w 2429591"/>
                  <a:gd name="connsiteY1" fmla="*/ 1638301 h 2394148"/>
                  <a:gd name="connsiteX2" fmla="*/ 1590 w 2429591"/>
                  <a:gd name="connsiteY2" fmla="*/ 1441450 h 2394148"/>
                  <a:gd name="connsiteX3" fmla="*/ 677865 w 2429591"/>
                  <a:gd name="connsiteY3" fmla="*/ 381000 h 2394148"/>
                  <a:gd name="connsiteX4" fmla="*/ 2429591 w 2429591"/>
                  <a:gd name="connsiteY4" fmla="*/ 0 h 2394148"/>
                  <a:gd name="connsiteX5" fmla="*/ 2147890 w 2429591"/>
                  <a:gd name="connsiteY5" fmla="*/ 1390650 h 2394148"/>
                  <a:gd name="connsiteX6" fmla="*/ 976315 w 2429591"/>
                  <a:gd name="connsiteY6" fmla="*/ 2393950 h 2394148"/>
                  <a:gd name="connsiteX7" fmla="*/ 362030 w 2429591"/>
                  <a:gd name="connsiteY7" fmla="*/ 2218691 h 2394148"/>
                  <a:gd name="connsiteX0" fmla="*/ 1392836 w 2453287"/>
                  <a:gd name="connsiteY0" fmla="*/ 1022351 h 2394148"/>
                  <a:gd name="connsiteX1" fmla="*/ 141886 w 2453287"/>
                  <a:gd name="connsiteY1" fmla="*/ 1917701 h 2394148"/>
                  <a:gd name="connsiteX2" fmla="*/ 25286 w 2453287"/>
                  <a:gd name="connsiteY2" fmla="*/ 1441450 h 2394148"/>
                  <a:gd name="connsiteX3" fmla="*/ 701561 w 2453287"/>
                  <a:gd name="connsiteY3" fmla="*/ 381000 h 2394148"/>
                  <a:gd name="connsiteX4" fmla="*/ 2453287 w 2453287"/>
                  <a:gd name="connsiteY4" fmla="*/ 0 h 2394148"/>
                  <a:gd name="connsiteX5" fmla="*/ 2171586 w 2453287"/>
                  <a:gd name="connsiteY5" fmla="*/ 1390650 h 2394148"/>
                  <a:gd name="connsiteX6" fmla="*/ 1000011 w 2453287"/>
                  <a:gd name="connsiteY6" fmla="*/ 2393950 h 2394148"/>
                  <a:gd name="connsiteX7" fmla="*/ 385726 w 2453287"/>
                  <a:gd name="connsiteY7" fmla="*/ 2218691 h 2394148"/>
                  <a:gd name="connsiteX0" fmla="*/ 1433270 w 2493721"/>
                  <a:gd name="connsiteY0" fmla="*/ 1022351 h 2394148"/>
                  <a:gd name="connsiteX1" fmla="*/ 1445971 w 2493721"/>
                  <a:gd name="connsiteY1" fmla="*/ 1016001 h 2394148"/>
                  <a:gd name="connsiteX2" fmla="*/ 182320 w 2493721"/>
                  <a:gd name="connsiteY2" fmla="*/ 1917701 h 2394148"/>
                  <a:gd name="connsiteX3" fmla="*/ 65720 w 2493721"/>
                  <a:gd name="connsiteY3" fmla="*/ 1441450 h 2394148"/>
                  <a:gd name="connsiteX4" fmla="*/ 741995 w 2493721"/>
                  <a:gd name="connsiteY4" fmla="*/ 381000 h 2394148"/>
                  <a:gd name="connsiteX5" fmla="*/ 2493721 w 2493721"/>
                  <a:gd name="connsiteY5" fmla="*/ 0 h 2394148"/>
                  <a:gd name="connsiteX6" fmla="*/ 2212020 w 2493721"/>
                  <a:gd name="connsiteY6" fmla="*/ 1390650 h 2394148"/>
                  <a:gd name="connsiteX7" fmla="*/ 1040445 w 2493721"/>
                  <a:gd name="connsiteY7" fmla="*/ 2393950 h 2394148"/>
                  <a:gd name="connsiteX8" fmla="*/ 426160 w 2493721"/>
                  <a:gd name="connsiteY8" fmla="*/ 2218691 h 2394148"/>
                  <a:gd name="connsiteX0" fmla="*/ 1433270 w 2493721"/>
                  <a:gd name="connsiteY0" fmla="*/ 1022351 h 2394148"/>
                  <a:gd name="connsiteX1" fmla="*/ 537921 w 2493721"/>
                  <a:gd name="connsiteY1" fmla="*/ 1955801 h 2394148"/>
                  <a:gd name="connsiteX2" fmla="*/ 182320 w 2493721"/>
                  <a:gd name="connsiteY2" fmla="*/ 1917701 h 2394148"/>
                  <a:gd name="connsiteX3" fmla="*/ 65720 w 2493721"/>
                  <a:gd name="connsiteY3" fmla="*/ 1441450 h 2394148"/>
                  <a:gd name="connsiteX4" fmla="*/ 741995 w 2493721"/>
                  <a:gd name="connsiteY4" fmla="*/ 381000 h 2394148"/>
                  <a:gd name="connsiteX5" fmla="*/ 2493721 w 2493721"/>
                  <a:gd name="connsiteY5" fmla="*/ 0 h 2394148"/>
                  <a:gd name="connsiteX6" fmla="*/ 2212020 w 2493721"/>
                  <a:gd name="connsiteY6" fmla="*/ 1390650 h 2394148"/>
                  <a:gd name="connsiteX7" fmla="*/ 1040445 w 2493721"/>
                  <a:gd name="connsiteY7" fmla="*/ 2393950 h 2394148"/>
                  <a:gd name="connsiteX8" fmla="*/ 426160 w 2493721"/>
                  <a:gd name="connsiteY8" fmla="*/ 2218691 h 2394148"/>
                  <a:gd name="connsiteX0" fmla="*/ 1433270 w 2493721"/>
                  <a:gd name="connsiteY0" fmla="*/ 1022351 h 2394148"/>
                  <a:gd name="connsiteX1" fmla="*/ 1052271 w 2493721"/>
                  <a:gd name="connsiteY1" fmla="*/ 1035051 h 2394148"/>
                  <a:gd name="connsiteX2" fmla="*/ 182320 w 2493721"/>
                  <a:gd name="connsiteY2" fmla="*/ 1917701 h 2394148"/>
                  <a:gd name="connsiteX3" fmla="*/ 65720 w 2493721"/>
                  <a:gd name="connsiteY3" fmla="*/ 1441450 h 2394148"/>
                  <a:gd name="connsiteX4" fmla="*/ 741995 w 2493721"/>
                  <a:gd name="connsiteY4" fmla="*/ 381000 h 2394148"/>
                  <a:gd name="connsiteX5" fmla="*/ 2493721 w 2493721"/>
                  <a:gd name="connsiteY5" fmla="*/ 0 h 2394148"/>
                  <a:gd name="connsiteX6" fmla="*/ 2212020 w 2493721"/>
                  <a:gd name="connsiteY6" fmla="*/ 1390650 h 2394148"/>
                  <a:gd name="connsiteX7" fmla="*/ 1040445 w 2493721"/>
                  <a:gd name="connsiteY7" fmla="*/ 2393950 h 2394148"/>
                  <a:gd name="connsiteX8" fmla="*/ 426160 w 2493721"/>
                  <a:gd name="connsiteY8" fmla="*/ 2218691 h 2394148"/>
                  <a:gd name="connsiteX0" fmla="*/ 0 w 2628901"/>
                  <a:gd name="connsiteY0" fmla="*/ 2603501 h 2603501"/>
                  <a:gd name="connsiteX1" fmla="*/ 1187451 w 2628901"/>
                  <a:gd name="connsiteY1" fmla="*/ 1035051 h 2603501"/>
                  <a:gd name="connsiteX2" fmla="*/ 317500 w 2628901"/>
                  <a:gd name="connsiteY2" fmla="*/ 1917701 h 2603501"/>
                  <a:gd name="connsiteX3" fmla="*/ 200900 w 2628901"/>
                  <a:gd name="connsiteY3" fmla="*/ 1441450 h 2603501"/>
                  <a:gd name="connsiteX4" fmla="*/ 877175 w 2628901"/>
                  <a:gd name="connsiteY4" fmla="*/ 381000 h 2603501"/>
                  <a:gd name="connsiteX5" fmla="*/ 2628901 w 2628901"/>
                  <a:gd name="connsiteY5" fmla="*/ 0 h 2603501"/>
                  <a:gd name="connsiteX6" fmla="*/ 2347200 w 2628901"/>
                  <a:gd name="connsiteY6" fmla="*/ 1390650 h 2603501"/>
                  <a:gd name="connsiteX7" fmla="*/ 1175625 w 2628901"/>
                  <a:gd name="connsiteY7" fmla="*/ 2393950 h 2603501"/>
                  <a:gd name="connsiteX8" fmla="*/ 561340 w 2628901"/>
                  <a:gd name="connsiteY8" fmla="*/ 2218691 h 2603501"/>
                  <a:gd name="connsiteX0" fmla="*/ 113185 w 2742086"/>
                  <a:gd name="connsiteY0" fmla="*/ 2603501 h 2719682"/>
                  <a:gd name="connsiteX1" fmla="*/ 81436 w 2742086"/>
                  <a:gd name="connsiteY1" fmla="*/ 2603501 h 2719682"/>
                  <a:gd name="connsiteX2" fmla="*/ 1300636 w 2742086"/>
                  <a:gd name="connsiteY2" fmla="*/ 1035051 h 2719682"/>
                  <a:gd name="connsiteX3" fmla="*/ 430685 w 2742086"/>
                  <a:gd name="connsiteY3" fmla="*/ 1917701 h 2719682"/>
                  <a:gd name="connsiteX4" fmla="*/ 314085 w 2742086"/>
                  <a:gd name="connsiteY4" fmla="*/ 1441450 h 2719682"/>
                  <a:gd name="connsiteX5" fmla="*/ 990360 w 2742086"/>
                  <a:gd name="connsiteY5" fmla="*/ 381000 h 2719682"/>
                  <a:gd name="connsiteX6" fmla="*/ 2742086 w 2742086"/>
                  <a:gd name="connsiteY6" fmla="*/ 0 h 2719682"/>
                  <a:gd name="connsiteX7" fmla="*/ 2460385 w 2742086"/>
                  <a:gd name="connsiteY7" fmla="*/ 1390650 h 2719682"/>
                  <a:gd name="connsiteX8" fmla="*/ 1288810 w 2742086"/>
                  <a:gd name="connsiteY8" fmla="*/ 2393950 h 2719682"/>
                  <a:gd name="connsiteX9" fmla="*/ 674525 w 2742086"/>
                  <a:gd name="connsiteY9" fmla="*/ 2218691 h 2719682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270313 w 2711763"/>
                  <a:gd name="connsiteY2" fmla="*/ 10350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270313 w 2711763"/>
                  <a:gd name="connsiteY2" fmla="*/ 10350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51313 w 2711763"/>
                  <a:gd name="connsiteY2" fmla="*/ 10604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51313 w 2711763"/>
                  <a:gd name="connsiteY2" fmla="*/ 10604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316565 w 2729566"/>
                  <a:gd name="connsiteY0" fmla="*/ 2743201 h 2820228"/>
                  <a:gd name="connsiteX1" fmla="*/ 68916 w 2729566"/>
                  <a:gd name="connsiteY1" fmla="*/ 2603501 h 2820228"/>
                  <a:gd name="connsiteX2" fmla="*/ 1694516 w 2729566"/>
                  <a:gd name="connsiteY2" fmla="*/ 1016001 h 2820228"/>
                  <a:gd name="connsiteX3" fmla="*/ 418165 w 2729566"/>
                  <a:gd name="connsiteY3" fmla="*/ 1917701 h 2820228"/>
                  <a:gd name="connsiteX4" fmla="*/ 301565 w 2729566"/>
                  <a:gd name="connsiteY4" fmla="*/ 1441450 h 2820228"/>
                  <a:gd name="connsiteX5" fmla="*/ 977840 w 2729566"/>
                  <a:gd name="connsiteY5" fmla="*/ 381000 h 2820228"/>
                  <a:gd name="connsiteX6" fmla="*/ 2729566 w 2729566"/>
                  <a:gd name="connsiteY6" fmla="*/ 0 h 2820228"/>
                  <a:gd name="connsiteX7" fmla="*/ 2447865 w 2729566"/>
                  <a:gd name="connsiteY7" fmla="*/ 1390650 h 2820228"/>
                  <a:gd name="connsiteX8" fmla="*/ 1276290 w 2729566"/>
                  <a:gd name="connsiteY8" fmla="*/ 2393950 h 2820228"/>
                  <a:gd name="connsiteX9" fmla="*/ 662005 w 2729566"/>
                  <a:gd name="connsiteY9" fmla="*/ 2218691 h 2820228"/>
                  <a:gd name="connsiteX10" fmla="*/ 316565 w 2729566"/>
                  <a:gd name="connsiteY10" fmla="*/ 2743201 h 2820228"/>
                  <a:gd name="connsiteX0" fmla="*/ 312037 w 2725038"/>
                  <a:gd name="connsiteY0" fmla="*/ 2743201 h 2789686"/>
                  <a:gd name="connsiteX1" fmla="*/ 64388 w 2725038"/>
                  <a:gd name="connsiteY1" fmla="*/ 2603501 h 2789686"/>
                  <a:gd name="connsiteX2" fmla="*/ 1689988 w 2725038"/>
                  <a:gd name="connsiteY2" fmla="*/ 1016001 h 2789686"/>
                  <a:gd name="connsiteX3" fmla="*/ 413637 w 2725038"/>
                  <a:gd name="connsiteY3" fmla="*/ 1917701 h 2789686"/>
                  <a:gd name="connsiteX4" fmla="*/ 297037 w 2725038"/>
                  <a:gd name="connsiteY4" fmla="*/ 1441450 h 2789686"/>
                  <a:gd name="connsiteX5" fmla="*/ 973312 w 2725038"/>
                  <a:gd name="connsiteY5" fmla="*/ 381000 h 2789686"/>
                  <a:gd name="connsiteX6" fmla="*/ 2725038 w 2725038"/>
                  <a:gd name="connsiteY6" fmla="*/ 0 h 2789686"/>
                  <a:gd name="connsiteX7" fmla="*/ 2443337 w 2725038"/>
                  <a:gd name="connsiteY7" fmla="*/ 1390650 h 2789686"/>
                  <a:gd name="connsiteX8" fmla="*/ 1271762 w 2725038"/>
                  <a:gd name="connsiteY8" fmla="*/ 2393950 h 2789686"/>
                  <a:gd name="connsiteX9" fmla="*/ 657477 w 2725038"/>
                  <a:gd name="connsiteY9" fmla="*/ 2218691 h 2789686"/>
                  <a:gd name="connsiteX10" fmla="*/ 312037 w 2725038"/>
                  <a:gd name="connsiteY10" fmla="*/ 2743201 h 2789686"/>
                  <a:gd name="connsiteX0" fmla="*/ 247649 w 2660650"/>
                  <a:gd name="connsiteY0" fmla="*/ 2743201 h 2748650"/>
                  <a:gd name="connsiteX1" fmla="*/ 0 w 2660650"/>
                  <a:gd name="connsiteY1" fmla="*/ 2603501 h 2748650"/>
                  <a:gd name="connsiteX2" fmla="*/ 1625600 w 2660650"/>
                  <a:gd name="connsiteY2" fmla="*/ 1016001 h 2748650"/>
                  <a:gd name="connsiteX3" fmla="*/ 349249 w 2660650"/>
                  <a:gd name="connsiteY3" fmla="*/ 1917701 h 2748650"/>
                  <a:gd name="connsiteX4" fmla="*/ 232649 w 2660650"/>
                  <a:gd name="connsiteY4" fmla="*/ 1441450 h 2748650"/>
                  <a:gd name="connsiteX5" fmla="*/ 908924 w 2660650"/>
                  <a:gd name="connsiteY5" fmla="*/ 381000 h 2748650"/>
                  <a:gd name="connsiteX6" fmla="*/ 2660650 w 2660650"/>
                  <a:gd name="connsiteY6" fmla="*/ 0 h 2748650"/>
                  <a:gd name="connsiteX7" fmla="*/ 2378949 w 2660650"/>
                  <a:gd name="connsiteY7" fmla="*/ 1390650 h 2748650"/>
                  <a:gd name="connsiteX8" fmla="*/ 1207374 w 2660650"/>
                  <a:gd name="connsiteY8" fmla="*/ 2393950 h 2748650"/>
                  <a:gd name="connsiteX9" fmla="*/ 593089 w 2660650"/>
                  <a:gd name="connsiteY9" fmla="*/ 2218691 h 2748650"/>
                  <a:gd name="connsiteX10" fmla="*/ 247649 w 2660650"/>
                  <a:gd name="connsiteY10" fmla="*/ 2743201 h 2748650"/>
                  <a:gd name="connsiteX0" fmla="*/ 228599 w 2660650"/>
                  <a:gd name="connsiteY0" fmla="*/ 2692401 h 2705100"/>
                  <a:gd name="connsiteX1" fmla="*/ 0 w 2660650"/>
                  <a:gd name="connsiteY1" fmla="*/ 2603501 h 2705100"/>
                  <a:gd name="connsiteX2" fmla="*/ 1625600 w 2660650"/>
                  <a:gd name="connsiteY2" fmla="*/ 1016001 h 2705100"/>
                  <a:gd name="connsiteX3" fmla="*/ 349249 w 2660650"/>
                  <a:gd name="connsiteY3" fmla="*/ 1917701 h 2705100"/>
                  <a:gd name="connsiteX4" fmla="*/ 232649 w 2660650"/>
                  <a:gd name="connsiteY4" fmla="*/ 1441450 h 2705100"/>
                  <a:gd name="connsiteX5" fmla="*/ 908924 w 2660650"/>
                  <a:gd name="connsiteY5" fmla="*/ 381000 h 2705100"/>
                  <a:gd name="connsiteX6" fmla="*/ 2660650 w 2660650"/>
                  <a:gd name="connsiteY6" fmla="*/ 0 h 2705100"/>
                  <a:gd name="connsiteX7" fmla="*/ 2378949 w 2660650"/>
                  <a:gd name="connsiteY7" fmla="*/ 1390650 h 2705100"/>
                  <a:gd name="connsiteX8" fmla="*/ 1207374 w 2660650"/>
                  <a:gd name="connsiteY8" fmla="*/ 2393950 h 2705100"/>
                  <a:gd name="connsiteX9" fmla="*/ 593089 w 2660650"/>
                  <a:gd name="connsiteY9" fmla="*/ 2218691 h 2705100"/>
                  <a:gd name="connsiteX10" fmla="*/ 228599 w 2660650"/>
                  <a:gd name="connsiteY10" fmla="*/ 2692401 h 2705100"/>
                  <a:gd name="connsiteX0" fmla="*/ 228599 w 2660650"/>
                  <a:gd name="connsiteY0" fmla="*/ 2692401 h 2705100"/>
                  <a:gd name="connsiteX1" fmla="*/ 0 w 2660650"/>
                  <a:gd name="connsiteY1" fmla="*/ 2603501 h 2705100"/>
                  <a:gd name="connsiteX2" fmla="*/ 1625600 w 2660650"/>
                  <a:gd name="connsiteY2" fmla="*/ 1016001 h 2705100"/>
                  <a:gd name="connsiteX3" fmla="*/ 349249 w 2660650"/>
                  <a:gd name="connsiteY3" fmla="*/ 1917701 h 2705100"/>
                  <a:gd name="connsiteX4" fmla="*/ 232649 w 2660650"/>
                  <a:gd name="connsiteY4" fmla="*/ 1441450 h 2705100"/>
                  <a:gd name="connsiteX5" fmla="*/ 908924 w 2660650"/>
                  <a:gd name="connsiteY5" fmla="*/ 381000 h 2705100"/>
                  <a:gd name="connsiteX6" fmla="*/ 2660650 w 2660650"/>
                  <a:gd name="connsiteY6" fmla="*/ 0 h 2705100"/>
                  <a:gd name="connsiteX7" fmla="*/ 2378949 w 2660650"/>
                  <a:gd name="connsiteY7" fmla="*/ 1390650 h 2705100"/>
                  <a:gd name="connsiteX8" fmla="*/ 1207374 w 2660650"/>
                  <a:gd name="connsiteY8" fmla="*/ 2393950 h 2705100"/>
                  <a:gd name="connsiteX9" fmla="*/ 593089 w 2660650"/>
                  <a:gd name="connsiteY9" fmla="*/ 2218691 h 2705100"/>
                  <a:gd name="connsiteX10" fmla="*/ 228599 w 2660650"/>
                  <a:gd name="connsiteY10" fmla="*/ 2692401 h 2705100"/>
                  <a:gd name="connsiteX0" fmla="*/ 228599 w 2660650"/>
                  <a:gd name="connsiteY0" fmla="*/ 2692401 h 2705100"/>
                  <a:gd name="connsiteX1" fmla="*/ 0 w 2660650"/>
                  <a:gd name="connsiteY1" fmla="*/ 2603501 h 2705100"/>
                  <a:gd name="connsiteX2" fmla="*/ 1625600 w 2660650"/>
                  <a:gd name="connsiteY2" fmla="*/ 1016001 h 2705100"/>
                  <a:gd name="connsiteX3" fmla="*/ 349249 w 2660650"/>
                  <a:gd name="connsiteY3" fmla="*/ 1917701 h 2705100"/>
                  <a:gd name="connsiteX4" fmla="*/ 232649 w 2660650"/>
                  <a:gd name="connsiteY4" fmla="*/ 1441450 h 2705100"/>
                  <a:gd name="connsiteX5" fmla="*/ 908924 w 2660650"/>
                  <a:gd name="connsiteY5" fmla="*/ 381000 h 2705100"/>
                  <a:gd name="connsiteX6" fmla="*/ 2660650 w 2660650"/>
                  <a:gd name="connsiteY6" fmla="*/ 0 h 2705100"/>
                  <a:gd name="connsiteX7" fmla="*/ 2378949 w 2660650"/>
                  <a:gd name="connsiteY7" fmla="*/ 1390650 h 2705100"/>
                  <a:gd name="connsiteX8" fmla="*/ 1207374 w 2660650"/>
                  <a:gd name="connsiteY8" fmla="*/ 2393950 h 2705100"/>
                  <a:gd name="connsiteX9" fmla="*/ 593089 w 2660650"/>
                  <a:gd name="connsiteY9" fmla="*/ 2218691 h 2705100"/>
                  <a:gd name="connsiteX10" fmla="*/ 228599 w 2660650"/>
                  <a:gd name="connsiteY10" fmla="*/ 2692401 h 2705100"/>
                  <a:gd name="connsiteX0" fmla="*/ 228599 w 2660650"/>
                  <a:gd name="connsiteY0" fmla="*/ 2692401 h 2696111"/>
                  <a:gd name="connsiteX1" fmla="*/ 0 w 2660650"/>
                  <a:gd name="connsiteY1" fmla="*/ 2603501 h 2696111"/>
                  <a:gd name="connsiteX2" fmla="*/ 1625600 w 2660650"/>
                  <a:gd name="connsiteY2" fmla="*/ 1016001 h 2696111"/>
                  <a:gd name="connsiteX3" fmla="*/ 349249 w 2660650"/>
                  <a:gd name="connsiteY3" fmla="*/ 1917701 h 2696111"/>
                  <a:gd name="connsiteX4" fmla="*/ 232649 w 2660650"/>
                  <a:gd name="connsiteY4" fmla="*/ 1441450 h 2696111"/>
                  <a:gd name="connsiteX5" fmla="*/ 908924 w 2660650"/>
                  <a:gd name="connsiteY5" fmla="*/ 381000 h 2696111"/>
                  <a:gd name="connsiteX6" fmla="*/ 2660650 w 2660650"/>
                  <a:gd name="connsiteY6" fmla="*/ 0 h 2696111"/>
                  <a:gd name="connsiteX7" fmla="*/ 2378949 w 2660650"/>
                  <a:gd name="connsiteY7" fmla="*/ 1390650 h 2696111"/>
                  <a:gd name="connsiteX8" fmla="*/ 1207374 w 2660650"/>
                  <a:gd name="connsiteY8" fmla="*/ 2393950 h 2696111"/>
                  <a:gd name="connsiteX9" fmla="*/ 593089 w 2660650"/>
                  <a:gd name="connsiteY9" fmla="*/ 2218691 h 2696111"/>
                  <a:gd name="connsiteX10" fmla="*/ 228599 w 2660650"/>
                  <a:gd name="connsiteY10" fmla="*/ 2692401 h 2696111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49249 w 2660650"/>
                  <a:gd name="connsiteY3" fmla="*/ 1917701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49249 w 2660650"/>
                  <a:gd name="connsiteY3" fmla="*/ 1917701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65874 w 2660650"/>
                  <a:gd name="connsiteY3" fmla="*/ 1842887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186929 w 2660650"/>
                  <a:gd name="connsiteY4" fmla="*/ 1341697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174460 w 2660650"/>
                  <a:gd name="connsiteY4" fmla="*/ 1225319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174460 w 2660650"/>
                  <a:gd name="connsiteY4" fmla="*/ 1225319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0650" h="2697137">
                    <a:moveTo>
                      <a:pt x="228599" y="2692401"/>
                    </a:moveTo>
                    <a:cubicBezTo>
                      <a:pt x="213158" y="2718271"/>
                      <a:pt x="30692" y="2631018"/>
                      <a:pt x="0" y="2603501"/>
                    </a:cubicBezTo>
                    <a:cubicBezTo>
                      <a:pt x="547158" y="1783293"/>
                      <a:pt x="1446742" y="1104901"/>
                      <a:pt x="1625600" y="1016001"/>
                    </a:cubicBezTo>
                    <a:cubicBezTo>
                      <a:pt x="1347258" y="1085851"/>
                      <a:pt x="768058" y="1467987"/>
                      <a:pt x="328466" y="1913545"/>
                    </a:cubicBezTo>
                    <a:cubicBezTo>
                      <a:pt x="285692" y="1864265"/>
                      <a:pt x="110968" y="1601278"/>
                      <a:pt x="174460" y="1225319"/>
                    </a:cubicBezTo>
                    <a:cubicBezTo>
                      <a:pt x="237952" y="849360"/>
                      <a:pt x="494559" y="585220"/>
                      <a:pt x="908924" y="381000"/>
                    </a:cubicBezTo>
                    <a:cubicBezTo>
                      <a:pt x="1323289" y="176780"/>
                      <a:pt x="2226204" y="239183"/>
                      <a:pt x="2660650" y="0"/>
                    </a:cubicBezTo>
                    <a:cubicBezTo>
                      <a:pt x="2650596" y="345017"/>
                      <a:pt x="2520620" y="988483"/>
                      <a:pt x="2378949" y="1390650"/>
                    </a:cubicBezTo>
                    <a:cubicBezTo>
                      <a:pt x="2116628" y="2167467"/>
                      <a:pt x="1479617" y="2401993"/>
                      <a:pt x="1207374" y="2393950"/>
                    </a:cubicBezTo>
                    <a:cubicBezTo>
                      <a:pt x="935131" y="2385907"/>
                      <a:pt x="803803" y="2330451"/>
                      <a:pt x="593089" y="2218691"/>
                    </a:cubicBezTo>
                    <a:cubicBezTo>
                      <a:pt x="439842" y="2393528"/>
                      <a:pt x="351024" y="2487291"/>
                      <a:pt x="228599" y="2692401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32">
                <a:extLst>
                  <a:ext uri="{FF2B5EF4-FFF2-40B4-BE49-F238E27FC236}">
                    <a16:creationId xmlns:a16="http://schemas.microsoft.com/office/drawing/2014/main" id="{4F45ECC1-1ACD-E906-9F68-50C8EFBC4B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0380" y="3230944"/>
                <a:ext cx="1076325" cy="1047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9795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>
            <a:extLst>
              <a:ext uri="{FF2B5EF4-FFF2-40B4-BE49-F238E27FC236}">
                <a16:creationId xmlns:a16="http://schemas.microsoft.com/office/drawing/2014/main" id="{94C703B1-E07C-1E7C-30E4-4D6D81464291}"/>
              </a:ext>
            </a:extLst>
          </p:cNvPr>
          <p:cNvSpPr/>
          <p:nvPr/>
        </p:nvSpPr>
        <p:spPr>
          <a:xfrm>
            <a:off x="7954617" y="1792708"/>
            <a:ext cx="1708484" cy="5394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2D3A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Título 1">
            <a:extLst>
              <a:ext uri="{FF2B5EF4-FFF2-40B4-BE49-F238E27FC236}">
                <a16:creationId xmlns:a16="http://schemas.microsoft.com/office/drawing/2014/main" id="{A7011BD6-C948-4A43-A971-2CCD9A7C782C}"/>
              </a:ext>
            </a:extLst>
          </p:cNvPr>
          <p:cNvSpPr txBox="1">
            <a:spLocks/>
          </p:cNvSpPr>
          <p:nvPr/>
        </p:nvSpPr>
        <p:spPr>
          <a:xfrm>
            <a:off x="806725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Ejemplo: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factor ambiental desde los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residuos</a:t>
            </a:r>
          </a:p>
        </p:txBody>
      </p:sp>
      <p:pic>
        <p:nvPicPr>
          <p:cNvPr id="7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90BF74EB-9E09-79AA-8C9B-C27A6F30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FD4EE301-ADFE-CA13-51CE-DA4E98B14174}"/>
              </a:ext>
            </a:extLst>
          </p:cNvPr>
          <p:cNvSpPr txBox="1"/>
          <p:nvPr/>
        </p:nvSpPr>
        <p:spPr>
          <a:xfrm>
            <a:off x="7954617" y="1803491"/>
            <a:ext cx="3576107" cy="372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Residuos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ejecución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materiales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Certificación ambiental del edificio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pic>
        <p:nvPicPr>
          <p:cNvPr id="61" name="Imagen 60">
            <a:extLst>
              <a:ext uri="{FF2B5EF4-FFF2-40B4-BE49-F238E27FC236}">
                <a16:creationId xmlns:a16="http://schemas.microsoft.com/office/drawing/2014/main" id="{9E83362F-7035-D958-DF11-5D0727720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4" y="1803491"/>
            <a:ext cx="6615853" cy="32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1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DED04E-D22E-99E9-94B3-B918E3907F28}"/>
              </a:ext>
            </a:extLst>
          </p:cNvPr>
          <p:cNvSpPr/>
          <p:nvPr/>
        </p:nvSpPr>
        <p:spPr>
          <a:xfrm>
            <a:off x="7954617" y="1792708"/>
            <a:ext cx="1708484" cy="5394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2D3A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90BF74EB-9E09-79AA-8C9B-C27A6F30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FD4EE301-ADFE-CA13-51CE-DA4E98B14174}"/>
              </a:ext>
            </a:extLst>
          </p:cNvPr>
          <p:cNvSpPr txBox="1"/>
          <p:nvPr/>
        </p:nvSpPr>
        <p:spPr>
          <a:xfrm>
            <a:off x="7954617" y="1803491"/>
            <a:ext cx="3576107" cy="372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Residuos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ejecución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materiales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Certificación ambiental del edificio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B42847-9DF7-9233-EC6B-677C8648A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76" y="1792708"/>
            <a:ext cx="6947158" cy="313399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D95590-5831-8C19-F9C5-949D7C1145E8}"/>
              </a:ext>
            </a:extLst>
          </p:cNvPr>
          <p:cNvSpPr txBox="1">
            <a:spLocks/>
          </p:cNvSpPr>
          <p:nvPr/>
        </p:nvSpPr>
        <p:spPr>
          <a:xfrm>
            <a:off x="806725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Ejemplo: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factor ambiental desde los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residuos</a:t>
            </a:r>
          </a:p>
        </p:txBody>
      </p:sp>
    </p:spTree>
    <p:extLst>
      <p:ext uri="{BB962C8B-B14F-4D97-AF65-F5344CB8AC3E}">
        <p14:creationId xmlns:p14="http://schemas.microsoft.com/office/powerpoint/2010/main" val="326186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 1">
            <a:extLst>
              <a:ext uri="{FF2B5EF4-FFF2-40B4-BE49-F238E27FC236}">
                <a16:creationId xmlns:a16="http://schemas.microsoft.com/office/drawing/2014/main" id="{A7011BD6-C948-4A43-A971-2CCD9A7C782C}"/>
              </a:ext>
            </a:extLst>
          </p:cNvPr>
          <p:cNvSpPr txBox="1">
            <a:spLocks/>
          </p:cNvSpPr>
          <p:nvPr/>
        </p:nvSpPr>
        <p:spPr>
          <a:xfrm>
            <a:off x="806725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Ejemplo: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factor ambiental desde el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de la ejecución</a:t>
            </a:r>
          </a:p>
        </p:txBody>
      </p:sp>
      <p:pic>
        <p:nvPicPr>
          <p:cNvPr id="7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90BF74EB-9E09-79AA-8C9B-C27A6F30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C6CF9869-1BC4-3BFA-8868-CB02C824ED52}"/>
              </a:ext>
            </a:extLst>
          </p:cNvPr>
          <p:cNvSpPr/>
          <p:nvPr/>
        </p:nvSpPr>
        <p:spPr>
          <a:xfrm>
            <a:off x="7954617" y="2430381"/>
            <a:ext cx="3576106" cy="5394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2D3A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D4EE301-ADFE-CA13-51CE-DA4E98B14174}"/>
              </a:ext>
            </a:extLst>
          </p:cNvPr>
          <p:cNvSpPr txBox="1"/>
          <p:nvPr/>
        </p:nvSpPr>
        <p:spPr>
          <a:xfrm>
            <a:off x="7954617" y="1803491"/>
            <a:ext cx="3576107" cy="372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Residuos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ambiental ejecución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materiales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Certificación ambiental del edificio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935390-2643-5FCB-B359-68A8BE426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5" y="1700997"/>
            <a:ext cx="6986308" cy="347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91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90BF74EB-9E09-79AA-8C9B-C27A6F30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C6CF9869-1BC4-3BFA-8868-CB02C824ED52}"/>
              </a:ext>
            </a:extLst>
          </p:cNvPr>
          <p:cNvSpPr/>
          <p:nvPr/>
        </p:nvSpPr>
        <p:spPr>
          <a:xfrm>
            <a:off x="7954617" y="2430381"/>
            <a:ext cx="3576106" cy="5394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2D3A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D4EE301-ADFE-CA13-51CE-DA4E98B14174}"/>
              </a:ext>
            </a:extLst>
          </p:cNvPr>
          <p:cNvSpPr txBox="1"/>
          <p:nvPr/>
        </p:nvSpPr>
        <p:spPr>
          <a:xfrm>
            <a:off x="7954617" y="1803491"/>
            <a:ext cx="3576107" cy="372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Residuos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ambiental ejecución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materiales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Certificación ambiental del edificio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F6B499-363C-90E6-66EC-7BC24A592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69" y="1504699"/>
            <a:ext cx="7072429" cy="38486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46B40D-8AD8-E7CC-AF1F-322519711667}"/>
              </a:ext>
            </a:extLst>
          </p:cNvPr>
          <p:cNvSpPr txBox="1">
            <a:spLocks/>
          </p:cNvSpPr>
          <p:nvPr/>
        </p:nvSpPr>
        <p:spPr>
          <a:xfrm>
            <a:off x="806725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Ejemplo: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factor ambiental desde el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de la ejecución</a:t>
            </a:r>
          </a:p>
        </p:txBody>
      </p:sp>
    </p:spTree>
    <p:extLst>
      <p:ext uri="{BB962C8B-B14F-4D97-AF65-F5344CB8AC3E}">
        <p14:creationId xmlns:p14="http://schemas.microsoft.com/office/powerpoint/2010/main" val="1382405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6C8E643-AC88-4563-8440-FC0C50E4AC65}"/>
              </a:ext>
            </a:extLst>
          </p:cNvPr>
          <p:cNvSpPr/>
          <p:nvPr/>
        </p:nvSpPr>
        <p:spPr>
          <a:xfrm>
            <a:off x="7954616" y="3116181"/>
            <a:ext cx="2319353" cy="771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2D3A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Título 1">
            <a:extLst>
              <a:ext uri="{FF2B5EF4-FFF2-40B4-BE49-F238E27FC236}">
                <a16:creationId xmlns:a16="http://schemas.microsoft.com/office/drawing/2014/main" id="{A7011BD6-C948-4A43-A971-2CCD9A7C782C}"/>
              </a:ext>
            </a:extLst>
          </p:cNvPr>
          <p:cNvSpPr txBox="1">
            <a:spLocks/>
          </p:cNvSpPr>
          <p:nvPr/>
        </p:nvSpPr>
        <p:spPr>
          <a:xfrm>
            <a:off x="806725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Ejemplo: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factor ambiental desde el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de los materiales</a:t>
            </a:r>
          </a:p>
        </p:txBody>
      </p:sp>
      <p:pic>
        <p:nvPicPr>
          <p:cNvPr id="7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90BF74EB-9E09-79AA-8C9B-C27A6F30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FD4EE301-ADFE-CA13-51CE-DA4E98B14174}"/>
              </a:ext>
            </a:extLst>
          </p:cNvPr>
          <p:cNvSpPr txBox="1"/>
          <p:nvPr/>
        </p:nvSpPr>
        <p:spPr>
          <a:xfrm>
            <a:off x="7954617" y="1803491"/>
            <a:ext cx="3576107" cy="372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Residuos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ejecución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materiales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Certificación ambiental del edificio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1D13B7F-EB1A-8FEA-21AA-5212F53A7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5" y="988690"/>
            <a:ext cx="6954713" cy="53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5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D4A4CC1-9101-705B-8ACA-AEDED28E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56" name="Título 1">
            <a:extLst>
              <a:ext uri="{FF2B5EF4-FFF2-40B4-BE49-F238E27FC236}">
                <a16:creationId xmlns:a16="http://schemas.microsoft.com/office/drawing/2014/main" id="{388F2CC2-988C-1606-E304-04D0B7A1E699}"/>
              </a:ext>
            </a:extLst>
          </p:cNvPr>
          <p:cNvSpPr txBox="1">
            <a:spLocks/>
          </p:cNvSpPr>
          <p:nvPr/>
        </p:nvSpPr>
        <p:spPr>
          <a:xfrm>
            <a:off x="689278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El problema: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todavía hace falta mejorar cómo licitamos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C1404D5-EB97-FFB2-804F-33C979ADE017}"/>
              </a:ext>
            </a:extLst>
          </p:cNvPr>
          <p:cNvSpPr txBox="1">
            <a:spLocks/>
          </p:cNvSpPr>
          <p:nvPr/>
        </p:nvSpPr>
        <p:spPr>
          <a:xfrm>
            <a:off x="689279" y="908448"/>
            <a:ext cx="4730066" cy="5198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Directiva 2014/24/EU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Objetivo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Reformar el sistema tradicional de adjudicar a la oferta más barata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Nueva estrategia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MEAT: Most Economically Advantageous Tender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1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Oferta más ventajosa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Éxito hasta el momento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Relativo, particularmente en el sector construcción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8623A1CD-C630-9E9B-74BA-CA6FEE23862D}"/>
              </a:ext>
            </a:extLst>
          </p:cNvPr>
          <p:cNvSpPr txBox="1">
            <a:spLocks/>
          </p:cNvSpPr>
          <p:nvPr/>
        </p:nvSpPr>
        <p:spPr>
          <a:xfrm>
            <a:off x="1442457" y="5768854"/>
            <a:ext cx="4571999" cy="905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*</a:t>
            </a: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Total contratación pública, construcción más resto de sectores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Fuente: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A.Sapir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T.Schraepen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S.Tagliapietra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(2022)</a:t>
            </a:r>
          </a:p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 Public Procurement: A Neglected Tool in the European Green Deal Toolbox?</a:t>
            </a:r>
            <a:endParaRPr kumimoji="0" lang="es-ES" sz="900" b="0" i="1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3A2FDAC-0B03-8EE1-084A-5CCCDB2C6486}"/>
              </a:ext>
            </a:extLst>
          </p:cNvPr>
          <p:cNvGrpSpPr/>
          <p:nvPr/>
        </p:nvGrpSpPr>
        <p:grpSpPr>
          <a:xfrm>
            <a:off x="6014456" y="738280"/>
            <a:ext cx="4322851" cy="5846863"/>
            <a:chOff x="6366514" y="829668"/>
            <a:chExt cx="4322851" cy="5846863"/>
          </a:xfrm>
        </p:grpSpPr>
        <p:sp>
          <p:nvSpPr>
            <p:cNvPr id="12" name="Título 1">
              <a:extLst>
                <a:ext uri="{FF2B5EF4-FFF2-40B4-BE49-F238E27FC236}">
                  <a16:creationId xmlns:a16="http://schemas.microsoft.com/office/drawing/2014/main" id="{B689E0B3-324B-1038-5366-975802D20C6D}"/>
                </a:ext>
              </a:extLst>
            </p:cNvPr>
            <p:cNvSpPr txBox="1">
              <a:spLocks/>
            </p:cNvSpPr>
            <p:nvPr/>
          </p:nvSpPr>
          <p:spPr>
            <a:xfrm>
              <a:off x="6366514" y="908448"/>
              <a:ext cx="4322849" cy="1069903"/>
            </a:xfrm>
            <a:prstGeom prst="rect">
              <a:avLst/>
            </a:prstGeom>
            <a:solidFill>
              <a:srgbClr val="CCEBFF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endParaRPr>
            </a:p>
          </p:txBody>
        </p: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EEDBA17D-B222-E07E-8157-887CBD253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6515" y="1546468"/>
              <a:ext cx="4322850" cy="5130063"/>
            </a:xfrm>
            <a:prstGeom prst="rect">
              <a:avLst/>
            </a:prstGeom>
          </p:spPr>
        </p:pic>
        <p:sp>
          <p:nvSpPr>
            <p:cNvPr id="2" name="Título 1">
              <a:extLst>
                <a:ext uri="{FF2B5EF4-FFF2-40B4-BE49-F238E27FC236}">
                  <a16:creationId xmlns:a16="http://schemas.microsoft.com/office/drawing/2014/main" id="{2370A3BE-EE83-00E5-1B4F-0146AB7BE7EF}"/>
                </a:ext>
              </a:extLst>
            </p:cNvPr>
            <p:cNvSpPr txBox="1">
              <a:spLocks/>
            </p:cNvSpPr>
            <p:nvPr/>
          </p:nvSpPr>
          <p:spPr>
            <a:xfrm>
              <a:off x="6366514" y="829668"/>
              <a:ext cx="4322849" cy="10699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j-ea"/>
                  <a:cs typeface="+mj-cs"/>
                </a:rPr>
                <a:t>Porcentaje de contratos* NO adjudicados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j-ea"/>
                  <a:cs typeface="+mj-cs"/>
                </a:rPr>
                <a:t>con criterios MEAT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j-ea"/>
                  <a:cs typeface="+mj-cs"/>
                </a:rPr>
                <a:t>Promedios 2017-2020</a:t>
              </a:r>
              <a:endPara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87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6C8E643-AC88-4563-8440-FC0C50E4AC65}"/>
              </a:ext>
            </a:extLst>
          </p:cNvPr>
          <p:cNvSpPr/>
          <p:nvPr/>
        </p:nvSpPr>
        <p:spPr>
          <a:xfrm>
            <a:off x="7930552" y="4114798"/>
            <a:ext cx="3430659" cy="771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2D3A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Título 1">
            <a:extLst>
              <a:ext uri="{FF2B5EF4-FFF2-40B4-BE49-F238E27FC236}">
                <a16:creationId xmlns:a16="http://schemas.microsoft.com/office/drawing/2014/main" id="{A7011BD6-C948-4A43-A971-2CCD9A7C782C}"/>
              </a:ext>
            </a:extLst>
          </p:cNvPr>
          <p:cNvSpPr txBox="1">
            <a:spLocks/>
          </p:cNvSpPr>
          <p:nvPr/>
        </p:nvSpPr>
        <p:spPr>
          <a:xfrm>
            <a:off x="806725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Ejemplo: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factor ambiental desde la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certificación del edificio</a:t>
            </a:r>
          </a:p>
        </p:txBody>
      </p:sp>
      <p:pic>
        <p:nvPicPr>
          <p:cNvPr id="7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90BF74EB-9E09-79AA-8C9B-C27A6F30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FD4EE301-ADFE-CA13-51CE-DA4E98B14174}"/>
              </a:ext>
            </a:extLst>
          </p:cNvPr>
          <p:cNvSpPr txBox="1"/>
          <p:nvPr/>
        </p:nvSpPr>
        <p:spPr>
          <a:xfrm>
            <a:off x="7954617" y="1803491"/>
            <a:ext cx="3576107" cy="372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Residuos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ejecución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materiales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Certificación ambiental del edificio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3837B75-FC62-FAAF-B81F-86AEC3CB8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83" y="976310"/>
            <a:ext cx="5692122" cy="56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12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6C8E643-AC88-4563-8440-FC0C50E4AC65}"/>
              </a:ext>
            </a:extLst>
          </p:cNvPr>
          <p:cNvSpPr/>
          <p:nvPr/>
        </p:nvSpPr>
        <p:spPr>
          <a:xfrm>
            <a:off x="7930552" y="4114798"/>
            <a:ext cx="3430659" cy="771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srgbClr val="2D3A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Título 1">
            <a:extLst>
              <a:ext uri="{FF2B5EF4-FFF2-40B4-BE49-F238E27FC236}">
                <a16:creationId xmlns:a16="http://schemas.microsoft.com/office/drawing/2014/main" id="{A7011BD6-C948-4A43-A971-2CCD9A7C782C}"/>
              </a:ext>
            </a:extLst>
          </p:cNvPr>
          <p:cNvSpPr txBox="1">
            <a:spLocks/>
          </p:cNvSpPr>
          <p:nvPr/>
        </p:nvSpPr>
        <p:spPr>
          <a:xfrm>
            <a:off x="806725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Ejemplo: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factor ambiental desde la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certificación del edificio</a:t>
            </a:r>
          </a:p>
        </p:txBody>
      </p:sp>
      <p:pic>
        <p:nvPicPr>
          <p:cNvPr id="7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90BF74EB-9E09-79AA-8C9B-C27A6F30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FD4EE301-ADFE-CA13-51CE-DA4E98B14174}"/>
              </a:ext>
            </a:extLst>
          </p:cNvPr>
          <p:cNvSpPr txBox="1"/>
          <p:nvPr/>
        </p:nvSpPr>
        <p:spPr>
          <a:xfrm>
            <a:off x="7954617" y="1803491"/>
            <a:ext cx="3576107" cy="3727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Residuos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ejecución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Impacto ambiental materiales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Certificación ambiental del edificio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BFB8D69-8914-7F79-53C6-FF38E57A337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427" y="799054"/>
            <a:ext cx="4348559" cy="59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82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ítulo 1">
            <a:extLst>
              <a:ext uri="{FF2B5EF4-FFF2-40B4-BE49-F238E27FC236}">
                <a16:creationId xmlns:a16="http://schemas.microsoft.com/office/drawing/2014/main" id="{A7011BD6-C948-4A43-A971-2CCD9A7C782C}"/>
              </a:ext>
            </a:extLst>
          </p:cNvPr>
          <p:cNvSpPr txBox="1">
            <a:spLocks/>
          </p:cNvSpPr>
          <p:nvPr/>
        </p:nvSpPr>
        <p:spPr>
          <a:xfrm>
            <a:off x="806725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Recomendaciones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del ITeC para el buen uso de los ejemplos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pic>
        <p:nvPicPr>
          <p:cNvPr id="7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90BF74EB-9E09-79AA-8C9B-C27A6F301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2770A30C-5675-AC88-67CB-686A29A65BBF}"/>
              </a:ext>
            </a:extLst>
          </p:cNvPr>
          <p:cNvGrpSpPr/>
          <p:nvPr/>
        </p:nvGrpSpPr>
        <p:grpSpPr>
          <a:xfrm>
            <a:off x="950410" y="1169466"/>
            <a:ext cx="10495288" cy="5731716"/>
            <a:chOff x="950410" y="1169466"/>
            <a:chExt cx="10495288" cy="5731716"/>
          </a:xfrm>
        </p:grpSpPr>
        <p:pic>
          <p:nvPicPr>
            <p:cNvPr id="3" name="Imagen 2" descr="Interfaz de usuario gráfica, Texto&#10;&#10;Descripción generada automáticamente">
              <a:extLst>
                <a:ext uri="{FF2B5EF4-FFF2-40B4-BE49-F238E27FC236}">
                  <a16:creationId xmlns:a16="http://schemas.microsoft.com/office/drawing/2014/main" id="{0DBBAC75-F381-C46C-F9B3-4A90361A7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10" y="1169466"/>
              <a:ext cx="8086725" cy="4724400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Imagen 6" descr="Texto&#10;&#10;Descripción generada automáticamente">
              <a:extLst>
                <a:ext uri="{FF2B5EF4-FFF2-40B4-BE49-F238E27FC236}">
                  <a16:creationId xmlns:a16="http://schemas.microsoft.com/office/drawing/2014/main" id="{B7D928F2-7DB2-6156-E49F-79D745653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3264" y="2204505"/>
              <a:ext cx="8086725" cy="2228850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agen 9" descr="Texto, Carta&#10;&#10;Descripción generada automáticamente">
              <a:extLst>
                <a:ext uri="{FF2B5EF4-FFF2-40B4-BE49-F238E27FC236}">
                  <a16:creationId xmlns:a16="http://schemas.microsoft.com/office/drawing/2014/main" id="{196AAC3F-014A-28E8-BE2C-A9760BB54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118" y="3072131"/>
              <a:ext cx="8086725" cy="3829050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Imagen 4" descr="Tabla&#10;&#10;Descripción generada automáticamente">
              <a:extLst>
                <a:ext uri="{FF2B5EF4-FFF2-40B4-BE49-F238E27FC236}">
                  <a16:creationId xmlns:a16="http://schemas.microsoft.com/office/drawing/2014/main" id="{76A3CB6D-9594-B740-D9B7-3463DB05D0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522"/>
            <a:stretch/>
          </p:blipFill>
          <p:spPr>
            <a:xfrm>
              <a:off x="3358973" y="4050686"/>
              <a:ext cx="8086725" cy="2850496"/>
            </a:xfrm>
            <a:prstGeom prst="rect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7523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lipse 115">
            <a:extLst>
              <a:ext uri="{FF2B5EF4-FFF2-40B4-BE49-F238E27FC236}">
                <a16:creationId xmlns:a16="http://schemas.microsoft.com/office/drawing/2014/main" id="{84C64FE8-DB91-460A-14A4-CE7C486BAC1D}"/>
              </a:ext>
            </a:extLst>
          </p:cNvPr>
          <p:cNvSpPr/>
          <p:nvPr/>
        </p:nvSpPr>
        <p:spPr>
          <a:xfrm>
            <a:off x="6068349" y="1593415"/>
            <a:ext cx="4316346" cy="431634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6000">
                <a:srgbClr val="F4F5F8"/>
              </a:gs>
              <a:gs pos="100000">
                <a:srgbClr val="F4F5F8"/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D4A4CC1-9101-705B-8ACA-AEDED28E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56" name="Título 1">
            <a:extLst>
              <a:ext uri="{FF2B5EF4-FFF2-40B4-BE49-F238E27FC236}">
                <a16:creationId xmlns:a16="http://schemas.microsoft.com/office/drawing/2014/main" id="{388F2CC2-988C-1606-E304-04D0B7A1E699}"/>
              </a:ext>
            </a:extLst>
          </p:cNvPr>
          <p:cNvSpPr txBox="1">
            <a:spLocks/>
          </p:cNvSpPr>
          <p:nvPr/>
        </p:nvSpPr>
        <p:spPr>
          <a:xfrm>
            <a:off x="563444" y="-14735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Una adecuada valoración de los factores no-precio no basta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El factor precio también debe contemplarse con rigor</a:t>
            </a:r>
          </a:p>
        </p:txBody>
      </p:sp>
      <p:grpSp>
        <p:nvGrpSpPr>
          <p:cNvPr id="97" name="Grupo 96">
            <a:extLst>
              <a:ext uri="{FF2B5EF4-FFF2-40B4-BE49-F238E27FC236}">
                <a16:creationId xmlns:a16="http://schemas.microsoft.com/office/drawing/2014/main" id="{F4AF09B0-5FE3-6E22-865E-7BAAE13119A1}"/>
              </a:ext>
            </a:extLst>
          </p:cNvPr>
          <p:cNvGrpSpPr/>
          <p:nvPr/>
        </p:nvGrpSpPr>
        <p:grpSpPr>
          <a:xfrm>
            <a:off x="642948" y="3925386"/>
            <a:ext cx="2268000" cy="2268000"/>
            <a:chOff x="5595068" y="3429000"/>
            <a:chExt cx="2268000" cy="2268000"/>
          </a:xfrm>
        </p:grpSpPr>
        <p:sp>
          <p:nvSpPr>
            <p:cNvPr id="21" name="Rectángulo 21">
              <a:extLst>
                <a:ext uri="{FF2B5EF4-FFF2-40B4-BE49-F238E27FC236}">
                  <a16:creationId xmlns:a16="http://schemas.microsoft.com/office/drawing/2014/main" id="{509CCF4C-E3A6-F5DD-FEFC-656D5A65EE68}"/>
                </a:ext>
              </a:extLst>
            </p:cNvPr>
            <p:cNvSpPr/>
            <p:nvPr/>
          </p:nvSpPr>
          <p:spPr>
            <a:xfrm>
              <a:off x="5595068" y="3429000"/>
              <a:ext cx="2268000" cy="2268000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CuadroTexto 143">
              <a:extLst>
                <a:ext uri="{FF2B5EF4-FFF2-40B4-BE49-F238E27FC236}">
                  <a16:creationId xmlns:a16="http://schemas.microsoft.com/office/drawing/2014/main" id="{0FF1E653-EFE2-2404-A4C2-AA7C07A02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4764" y="5166948"/>
              <a:ext cx="2188608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criterios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sociales</a:t>
              </a:r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B6B60D94-847F-61AB-6712-E4BAA5AB74D6}"/>
                </a:ext>
              </a:extLst>
            </p:cNvPr>
            <p:cNvGrpSpPr/>
            <p:nvPr/>
          </p:nvGrpSpPr>
          <p:grpSpPr>
            <a:xfrm>
              <a:off x="6077989" y="3574923"/>
              <a:ext cx="1302158" cy="1522291"/>
              <a:chOff x="5905415" y="2613518"/>
              <a:chExt cx="1567914" cy="1832974"/>
            </a:xfrm>
            <a:solidFill>
              <a:srgbClr val="5B9BD5"/>
            </a:solidFill>
          </p:grpSpPr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F283DBF9-398D-61BC-F56A-3F59D8AF8AF2}"/>
                  </a:ext>
                </a:extLst>
              </p:cNvPr>
              <p:cNvSpPr/>
              <p:nvPr/>
            </p:nvSpPr>
            <p:spPr>
              <a:xfrm>
                <a:off x="6442717" y="3807608"/>
                <a:ext cx="513806" cy="330141"/>
              </a:xfrm>
              <a:prstGeom prst="rect">
                <a:avLst/>
              </a:prstGeom>
              <a:solidFill>
                <a:srgbClr val="4C4C4C"/>
              </a:solidFill>
              <a:ln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2FFFFD0D-40A0-3B11-E45C-E71FA96F6BDA}"/>
                  </a:ext>
                </a:extLst>
              </p:cNvPr>
              <p:cNvSpPr/>
              <p:nvPr/>
            </p:nvSpPr>
            <p:spPr>
              <a:xfrm rot="477056">
                <a:off x="6235172" y="2613518"/>
                <a:ext cx="351484" cy="352764"/>
              </a:xfrm>
              <a:prstGeom prst="ellipse">
                <a:avLst/>
              </a:prstGeom>
              <a:grpFill/>
              <a:ln w="28575"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Diagrama de flujo: retraso 57">
                <a:extLst>
                  <a:ext uri="{FF2B5EF4-FFF2-40B4-BE49-F238E27FC236}">
                    <a16:creationId xmlns:a16="http://schemas.microsoft.com/office/drawing/2014/main" id="{079E2A63-ABDB-C6FC-A039-15BA850B46AB}"/>
                  </a:ext>
                </a:extLst>
              </p:cNvPr>
              <p:cNvSpPr/>
              <p:nvPr/>
            </p:nvSpPr>
            <p:spPr>
              <a:xfrm rot="16200000">
                <a:off x="6171761" y="2987612"/>
                <a:ext cx="494924" cy="513806"/>
              </a:xfrm>
              <a:prstGeom prst="flowChartDelay">
                <a:avLst/>
              </a:prstGeom>
              <a:grpFill/>
              <a:ln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id="{11487314-B3E0-2481-518D-EC39EB052893}"/>
                  </a:ext>
                </a:extLst>
              </p:cNvPr>
              <p:cNvSpPr/>
              <p:nvPr/>
            </p:nvSpPr>
            <p:spPr>
              <a:xfrm>
                <a:off x="6162319" y="3311542"/>
                <a:ext cx="513806" cy="48013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1" name="Grupo 50">
                <a:extLst>
                  <a:ext uri="{FF2B5EF4-FFF2-40B4-BE49-F238E27FC236}">
                    <a16:creationId xmlns:a16="http://schemas.microsoft.com/office/drawing/2014/main" id="{D683D37E-34E8-AF3D-3633-B5A48CD0A4D8}"/>
                  </a:ext>
                </a:extLst>
              </p:cNvPr>
              <p:cNvGrpSpPr/>
              <p:nvPr/>
            </p:nvGrpSpPr>
            <p:grpSpPr>
              <a:xfrm>
                <a:off x="6707182" y="2613518"/>
                <a:ext cx="513807" cy="1302894"/>
                <a:chOff x="8313089" y="1478207"/>
                <a:chExt cx="638177" cy="1618257"/>
              </a:xfrm>
              <a:grpFill/>
            </p:grpSpPr>
            <p:sp>
              <p:nvSpPr>
                <p:cNvPr id="52" name="Elipse 51">
                  <a:extLst>
                    <a:ext uri="{FF2B5EF4-FFF2-40B4-BE49-F238E27FC236}">
                      <a16:creationId xmlns:a16="http://schemas.microsoft.com/office/drawing/2014/main" id="{DF86F057-83EB-B8E1-14C9-AFA5CEF8BF06}"/>
                    </a:ext>
                  </a:extLst>
                </p:cNvPr>
                <p:cNvSpPr/>
                <p:nvPr/>
              </p:nvSpPr>
              <p:spPr>
                <a:xfrm rot="477056">
                  <a:off x="8403577" y="1478207"/>
                  <a:ext cx="436563" cy="438150"/>
                </a:xfrm>
                <a:prstGeom prst="ellipse">
                  <a:avLst/>
                </a:prstGeom>
                <a:grpFill/>
                <a:ln w="28575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Diagrama de flujo: retraso 52">
                  <a:extLst>
                    <a:ext uri="{FF2B5EF4-FFF2-40B4-BE49-F238E27FC236}">
                      <a16:creationId xmlns:a16="http://schemas.microsoft.com/office/drawing/2014/main" id="{DF6D65D2-1248-F03A-F608-6F3542F0A6F3}"/>
                    </a:ext>
                  </a:extLst>
                </p:cNvPr>
                <p:cNvSpPr/>
                <p:nvPr/>
              </p:nvSpPr>
              <p:spPr>
                <a:xfrm rot="16200000">
                  <a:off x="8324818" y="1942848"/>
                  <a:ext cx="614720" cy="638176"/>
                </a:xfrm>
                <a:prstGeom prst="flowChartDelay">
                  <a:avLst/>
                </a:prstGeom>
                <a:grpFill/>
                <a:ln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tángulo 54">
                  <a:extLst>
                    <a:ext uri="{FF2B5EF4-FFF2-40B4-BE49-F238E27FC236}">
                      <a16:creationId xmlns:a16="http://schemas.microsoft.com/office/drawing/2014/main" id="{AF482DDB-8087-95C3-90FB-E9A91F125028}"/>
                    </a:ext>
                  </a:extLst>
                </p:cNvPr>
                <p:cNvSpPr/>
                <p:nvPr/>
              </p:nvSpPr>
              <p:spPr>
                <a:xfrm>
                  <a:off x="8313089" y="2345185"/>
                  <a:ext cx="638176" cy="75127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D90298A3-E2A8-55E6-D102-3E698A3E9A68}"/>
                  </a:ext>
                </a:extLst>
              </p:cNvPr>
              <p:cNvGrpSpPr/>
              <p:nvPr/>
            </p:nvGrpSpPr>
            <p:grpSpPr>
              <a:xfrm>
                <a:off x="5905415" y="3115884"/>
                <a:ext cx="513806" cy="856224"/>
                <a:chOff x="8313090" y="1505825"/>
                <a:chExt cx="638176" cy="1063471"/>
              </a:xfrm>
              <a:grpFill/>
            </p:grpSpPr>
            <p:sp>
              <p:nvSpPr>
                <p:cNvPr id="48" name="Elipse 47">
                  <a:extLst>
                    <a:ext uri="{FF2B5EF4-FFF2-40B4-BE49-F238E27FC236}">
                      <a16:creationId xmlns:a16="http://schemas.microsoft.com/office/drawing/2014/main" id="{92546494-144E-1101-253E-B61A9E2A203E}"/>
                    </a:ext>
                  </a:extLst>
                </p:cNvPr>
                <p:cNvSpPr/>
                <p:nvPr/>
              </p:nvSpPr>
              <p:spPr>
                <a:xfrm rot="477056">
                  <a:off x="8403577" y="1505825"/>
                  <a:ext cx="436563" cy="438149"/>
                </a:xfrm>
                <a:prstGeom prst="ellipse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Diagrama de flujo: retraso 48">
                  <a:extLst>
                    <a:ext uri="{FF2B5EF4-FFF2-40B4-BE49-F238E27FC236}">
                      <a16:creationId xmlns:a16="http://schemas.microsoft.com/office/drawing/2014/main" id="{61611913-53FD-B374-3FC4-DE337FAB22B1}"/>
                    </a:ext>
                  </a:extLst>
                </p:cNvPr>
                <p:cNvSpPr/>
                <p:nvPr/>
              </p:nvSpPr>
              <p:spPr>
                <a:xfrm rot="16200000">
                  <a:off x="8324818" y="1942848"/>
                  <a:ext cx="614720" cy="638176"/>
                </a:xfrm>
                <a:prstGeom prst="flowChartDelay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98132259-2A91-83DA-41DC-B28C8903C812}"/>
                  </a:ext>
                </a:extLst>
              </p:cNvPr>
              <p:cNvGrpSpPr/>
              <p:nvPr/>
            </p:nvGrpSpPr>
            <p:grpSpPr>
              <a:xfrm>
                <a:off x="6434750" y="3121293"/>
                <a:ext cx="513807" cy="903097"/>
                <a:chOff x="8313089" y="1512543"/>
                <a:chExt cx="638177" cy="1121689"/>
              </a:xfrm>
              <a:grpFill/>
            </p:grpSpPr>
            <p:sp>
              <p:nvSpPr>
                <p:cNvPr id="45" name="Elipse 44">
                  <a:extLst>
                    <a:ext uri="{FF2B5EF4-FFF2-40B4-BE49-F238E27FC236}">
                      <a16:creationId xmlns:a16="http://schemas.microsoft.com/office/drawing/2014/main" id="{386E3D88-26FF-7C66-793A-D8D0EEF7C31F}"/>
                    </a:ext>
                  </a:extLst>
                </p:cNvPr>
                <p:cNvSpPr/>
                <p:nvPr/>
              </p:nvSpPr>
              <p:spPr>
                <a:xfrm rot="477056">
                  <a:off x="8427421" y="1512543"/>
                  <a:ext cx="419137" cy="420661"/>
                </a:xfrm>
                <a:prstGeom prst="ellipse">
                  <a:avLst/>
                </a:prstGeom>
                <a:solidFill>
                  <a:srgbClr val="4C4C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Diagrama de flujo: retraso 45">
                  <a:extLst>
                    <a:ext uri="{FF2B5EF4-FFF2-40B4-BE49-F238E27FC236}">
                      <a16:creationId xmlns:a16="http://schemas.microsoft.com/office/drawing/2014/main" id="{E896CE5E-6B5E-56D1-793A-DE6D73A07115}"/>
                    </a:ext>
                  </a:extLst>
                </p:cNvPr>
                <p:cNvSpPr/>
                <p:nvPr/>
              </p:nvSpPr>
              <p:spPr>
                <a:xfrm rot="16200000">
                  <a:off x="8324818" y="1942848"/>
                  <a:ext cx="614720" cy="638176"/>
                </a:xfrm>
                <a:prstGeom prst="flowChartDelay">
                  <a:avLst/>
                </a:prstGeom>
                <a:solidFill>
                  <a:srgbClr val="4C4C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ectángulo 46">
                  <a:extLst>
                    <a:ext uri="{FF2B5EF4-FFF2-40B4-BE49-F238E27FC236}">
                      <a16:creationId xmlns:a16="http://schemas.microsoft.com/office/drawing/2014/main" id="{EA4C9CF0-5178-3ABB-D5F6-AC5A057E5903}"/>
                    </a:ext>
                  </a:extLst>
                </p:cNvPr>
                <p:cNvSpPr/>
                <p:nvPr/>
              </p:nvSpPr>
              <p:spPr>
                <a:xfrm>
                  <a:off x="8313089" y="2345186"/>
                  <a:ext cx="638176" cy="289046"/>
                </a:xfrm>
                <a:prstGeom prst="rect">
                  <a:avLst/>
                </a:prstGeom>
                <a:solidFill>
                  <a:srgbClr val="4C4C4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" name="Grupo 33">
                <a:extLst>
                  <a:ext uri="{FF2B5EF4-FFF2-40B4-BE49-F238E27FC236}">
                    <a16:creationId xmlns:a16="http://schemas.microsoft.com/office/drawing/2014/main" id="{1336E816-7CE6-35F8-711D-527139F2A356}"/>
                  </a:ext>
                </a:extLst>
              </p:cNvPr>
              <p:cNvGrpSpPr/>
              <p:nvPr/>
            </p:nvGrpSpPr>
            <p:grpSpPr>
              <a:xfrm>
                <a:off x="6959523" y="3115884"/>
                <a:ext cx="513806" cy="856224"/>
                <a:chOff x="8313090" y="1505825"/>
                <a:chExt cx="638176" cy="1063471"/>
              </a:xfrm>
              <a:grpFill/>
            </p:grpSpPr>
            <p:sp>
              <p:nvSpPr>
                <p:cNvPr id="43" name="Elipse 42">
                  <a:extLst>
                    <a:ext uri="{FF2B5EF4-FFF2-40B4-BE49-F238E27FC236}">
                      <a16:creationId xmlns:a16="http://schemas.microsoft.com/office/drawing/2014/main" id="{9302ED74-B424-131A-E580-E92D866DE5A3}"/>
                    </a:ext>
                  </a:extLst>
                </p:cNvPr>
                <p:cNvSpPr/>
                <p:nvPr/>
              </p:nvSpPr>
              <p:spPr>
                <a:xfrm rot="477056">
                  <a:off x="8403577" y="1505825"/>
                  <a:ext cx="436563" cy="438149"/>
                </a:xfrm>
                <a:prstGeom prst="ellipse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Diagrama de flujo: retraso 43">
                  <a:extLst>
                    <a:ext uri="{FF2B5EF4-FFF2-40B4-BE49-F238E27FC236}">
                      <a16:creationId xmlns:a16="http://schemas.microsoft.com/office/drawing/2014/main" id="{51461FCF-695F-C3FC-DBE3-F64B4994D696}"/>
                    </a:ext>
                  </a:extLst>
                </p:cNvPr>
                <p:cNvSpPr/>
                <p:nvPr/>
              </p:nvSpPr>
              <p:spPr>
                <a:xfrm rot="16200000">
                  <a:off x="8324818" y="1942848"/>
                  <a:ext cx="614720" cy="638176"/>
                </a:xfrm>
                <a:prstGeom prst="flowChartDelay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E6BD4615-FE73-DBC9-BE0C-9BD56BAA59A1}"/>
                  </a:ext>
                </a:extLst>
              </p:cNvPr>
              <p:cNvSpPr/>
              <p:nvPr/>
            </p:nvSpPr>
            <p:spPr>
              <a:xfrm>
                <a:off x="5914318" y="3807608"/>
                <a:ext cx="525974" cy="3301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6" name="Grupo 35">
                <a:extLst>
                  <a:ext uri="{FF2B5EF4-FFF2-40B4-BE49-F238E27FC236}">
                    <a16:creationId xmlns:a16="http://schemas.microsoft.com/office/drawing/2014/main" id="{6C1955B1-9BC9-BEC1-1DDA-7F253C328E23}"/>
                  </a:ext>
                </a:extLst>
              </p:cNvPr>
              <p:cNvGrpSpPr/>
              <p:nvPr/>
            </p:nvGrpSpPr>
            <p:grpSpPr>
              <a:xfrm>
                <a:off x="6163370" y="3595977"/>
                <a:ext cx="513806" cy="850515"/>
                <a:chOff x="8313090" y="1491643"/>
                <a:chExt cx="638176" cy="1056380"/>
              </a:xfrm>
              <a:grpFill/>
            </p:grpSpPr>
            <p:sp>
              <p:nvSpPr>
                <p:cNvPr id="41" name="Elipse 40">
                  <a:extLst>
                    <a:ext uri="{FF2B5EF4-FFF2-40B4-BE49-F238E27FC236}">
                      <a16:creationId xmlns:a16="http://schemas.microsoft.com/office/drawing/2014/main" id="{989CA262-AB7B-BB6D-C113-81EC5B665ABD}"/>
                    </a:ext>
                  </a:extLst>
                </p:cNvPr>
                <p:cNvSpPr/>
                <p:nvPr/>
              </p:nvSpPr>
              <p:spPr>
                <a:xfrm rot="477056">
                  <a:off x="8403577" y="1491643"/>
                  <a:ext cx="436563" cy="438150"/>
                </a:xfrm>
                <a:prstGeom prst="ellipse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Diagrama de flujo: retraso 41">
                  <a:extLst>
                    <a:ext uri="{FF2B5EF4-FFF2-40B4-BE49-F238E27FC236}">
                      <a16:creationId xmlns:a16="http://schemas.microsoft.com/office/drawing/2014/main" id="{644FD7CF-3586-D32C-EB81-0476FAFC1F31}"/>
                    </a:ext>
                  </a:extLst>
                </p:cNvPr>
                <p:cNvSpPr/>
                <p:nvPr/>
              </p:nvSpPr>
              <p:spPr>
                <a:xfrm rot="16200000">
                  <a:off x="8324818" y="1921575"/>
                  <a:ext cx="614720" cy="638176"/>
                </a:xfrm>
                <a:prstGeom prst="flowChartDelay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31174089-302B-2BF1-F0CA-6E66B7A7AD8F}"/>
                  </a:ext>
                </a:extLst>
              </p:cNvPr>
              <p:cNvSpPr/>
              <p:nvPr/>
            </p:nvSpPr>
            <p:spPr>
              <a:xfrm>
                <a:off x="6949288" y="3807608"/>
                <a:ext cx="513807" cy="3301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8" name="Grupo 37">
                <a:extLst>
                  <a:ext uri="{FF2B5EF4-FFF2-40B4-BE49-F238E27FC236}">
                    <a16:creationId xmlns:a16="http://schemas.microsoft.com/office/drawing/2014/main" id="{1D7FBBCF-4ED4-6DAA-F50D-BB2928B9A841}"/>
                  </a:ext>
                </a:extLst>
              </p:cNvPr>
              <p:cNvGrpSpPr/>
              <p:nvPr/>
            </p:nvGrpSpPr>
            <p:grpSpPr>
              <a:xfrm>
                <a:off x="6694311" y="3595977"/>
                <a:ext cx="513806" cy="850515"/>
                <a:chOff x="8313090" y="1491643"/>
                <a:chExt cx="638176" cy="1056380"/>
              </a:xfrm>
              <a:grpFill/>
            </p:grpSpPr>
            <p:sp>
              <p:nvSpPr>
                <p:cNvPr id="39" name="Elipse 38">
                  <a:extLst>
                    <a:ext uri="{FF2B5EF4-FFF2-40B4-BE49-F238E27FC236}">
                      <a16:creationId xmlns:a16="http://schemas.microsoft.com/office/drawing/2014/main" id="{04B57517-7E3B-D207-C0D4-C5ED94DA66FC}"/>
                    </a:ext>
                  </a:extLst>
                </p:cNvPr>
                <p:cNvSpPr/>
                <p:nvPr/>
              </p:nvSpPr>
              <p:spPr>
                <a:xfrm rot="477056">
                  <a:off x="8403577" y="1491643"/>
                  <a:ext cx="436563" cy="438150"/>
                </a:xfrm>
                <a:prstGeom prst="ellipse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a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Diagrama de flujo: retraso 39">
                  <a:extLst>
                    <a:ext uri="{FF2B5EF4-FFF2-40B4-BE49-F238E27FC236}">
                      <a16:creationId xmlns:a16="http://schemas.microsoft.com/office/drawing/2014/main" id="{86EE1302-CA6B-F169-F924-A72572EA32D7}"/>
                    </a:ext>
                  </a:extLst>
                </p:cNvPr>
                <p:cNvSpPr/>
                <p:nvPr/>
              </p:nvSpPr>
              <p:spPr>
                <a:xfrm rot="16200000">
                  <a:off x="8324818" y="1921575"/>
                  <a:ext cx="614720" cy="638176"/>
                </a:xfrm>
                <a:prstGeom prst="flowChartDelay">
                  <a:avLst/>
                </a:prstGeom>
                <a:grpFill/>
                <a:ln w="19050">
                  <a:solidFill>
                    <a:srgbClr val="E2E5F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E63B1877-567E-51C3-3529-FFF32DFEDFA0}"/>
              </a:ext>
            </a:extLst>
          </p:cNvPr>
          <p:cNvGrpSpPr/>
          <p:nvPr/>
        </p:nvGrpSpPr>
        <p:grpSpPr>
          <a:xfrm>
            <a:off x="3109965" y="1452911"/>
            <a:ext cx="2268000" cy="2268000"/>
            <a:chOff x="3109965" y="3429000"/>
            <a:chExt cx="2268000" cy="2268000"/>
          </a:xfrm>
        </p:grpSpPr>
        <p:sp>
          <p:nvSpPr>
            <p:cNvPr id="19" name="Rectángulo 21">
              <a:extLst>
                <a:ext uri="{FF2B5EF4-FFF2-40B4-BE49-F238E27FC236}">
                  <a16:creationId xmlns:a16="http://schemas.microsoft.com/office/drawing/2014/main" id="{637CD698-837C-9624-592D-1838E39EFFA9}"/>
                </a:ext>
              </a:extLst>
            </p:cNvPr>
            <p:cNvSpPr/>
            <p:nvPr/>
          </p:nvSpPr>
          <p:spPr>
            <a:xfrm>
              <a:off x="3109965" y="3429000"/>
              <a:ext cx="2268000" cy="2268000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CuadroTexto 143">
              <a:extLst>
                <a:ext uri="{FF2B5EF4-FFF2-40B4-BE49-F238E27FC236}">
                  <a16:creationId xmlns:a16="http://schemas.microsoft.com/office/drawing/2014/main" id="{1DDB72CB-26C8-E688-0818-C4EB36F954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9661" y="5166948"/>
              <a:ext cx="2188608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criterios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ambientales</a:t>
              </a:r>
            </a:p>
          </p:txBody>
        </p: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FCAC76D2-C4EB-ACD2-7889-09C71CB02822}"/>
                </a:ext>
              </a:extLst>
            </p:cNvPr>
            <p:cNvGrpSpPr/>
            <p:nvPr/>
          </p:nvGrpSpPr>
          <p:grpSpPr>
            <a:xfrm>
              <a:off x="3553471" y="3608465"/>
              <a:ext cx="1380988" cy="1514540"/>
              <a:chOff x="3393655" y="2586419"/>
              <a:chExt cx="1543050" cy="1692275"/>
            </a:xfrm>
          </p:grpSpPr>
          <p:sp>
            <p:nvSpPr>
              <p:cNvPr id="63" name="Elipse 2">
                <a:extLst>
                  <a:ext uri="{FF2B5EF4-FFF2-40B4-BE49-F238E27FC236}">
                    <a16:creationId xmlns:a16="http://schemas.microsoft.com/office/drawing/2014/main" id="{E9B20E79-84B5-6113-1106-DB6D74F970BC}"/>
                  </a:ext>
                </a:extLst>
              </p:cNvPr>
              <p:cNvSpPr/>
              <p:nvPr/>
            </p:nvSpPr>
            <p:spPr>
              <a:xfrm>
                <a:off x="3393655" y="2586419"/>
                <a:ext cx="1033462" cy="1047750"/>
              </a:xfrm>
              <a:custGeom>
                <a:avLst/>
                <a:gdLst>
                  <a:gd name="connsiteX0" fmla="*/ 0 w 2228850"/>
                  <a:gd name="connsiteY0" fmla="*/ 965200 h 1930400"/>
                  <a:gd name="connsiteX1" fmla="*/ 1114425 w 2228850"/>
                  <a:gd name="connsiteY1" fmla="*/ 0 h 1930400"/>
                  <a:gd name="connsiteX2" fmla="*/ 2228850 w 2228850"/>
                  <a:gd name="connsiteY2" fmla="*/ 965200 h 1930400"/>
                  <a:gd name="connsiteX3" fmla="*/ 1114425 w 2228850"/>
                  <a:gd name="connsiteY3" fmla="*/ 1930400 h 1930400"/>
                  <a:gd name="connsiteX4" fmla="*/ 0 w 2228850"/>
                  <a:gd name="connsiteY4" fmla="*/ 965200 h 1930400"/>
                  <a:gd name="connsiteX0" fmla="*/ 87 w 2228937"/>
                  <a:gd name="connsiteY0" fmla="*/ 1193800 h 2159000"/>
                  <a:gd name="connsiteX1" fmla="*/ 1070062 w 2228937"/>
                  <a:gd name="connsiteY1" fmla="*/ 0 h 2159000"/>
                  <a:gd name="connsiteX2" fmla="*/ 2228937 w 2228937"/>
                  <a:gd name="connsiteY2" fmla="*/ 1193800 h 2159000"/>
                  <a:gd name="connsiteX3" fmla="*/ 1114512 w 2228937"/>
                  <a:gd name="connsiteY3" fmla="*/ 2159000 h 2159000"/>
                  <a:gd name="connsiteX4" fmla="*/ 87 w 2228937"/>
                  <a:gd name="connsiteY4" fmla="*/ 1193800 h 2159000"/>
                  <a:gd name="connsiteX0" fmla="*/ 87 w 2274978"/>
                  <a:gd name="connsiteY0" fmla="*/ 1213062 h 2178262"/>
                  <a:gd name="connsiteX1" fmla="*/ 1070062 w 2274978"/>
                  <a:gd name="connsiteY1" fmla="*/ 19262 h 2178262"/>
                  <a:gd name="connsiteX2" fmla="*/ 1964538 w 2274978"/>
                  <a:gd name="connsiteY2" fmla="*/ 527262 h 2178262"/>
                  <a:gd name="connsiteX3" fmla="*/ 2228937 w 2274978"/>
                  <a:gd name="connsiteY3" fmla="*/ 1213062 h 2178262"/>
                  <a:gd name="connsiteX4" fmla="*/ 1114512 w 2274978"/>
                  <a:gd name="connsiteY4" fmla="*/ 2178262 h 2178262"/>
                  <a:gd name="connsiteX5" fmla="*/ 87 w 2274978"/>
                  <a:gd name="connsiteY5" fmla="*/ 1213062 h 2178262"/>
                  <a:gd name="connsiteX0" fmla="*/ 62 w 2530663"/>
                  <a:gd name="connsiteY0" fmla="*/ 1510849 h 2476049"/>
                  <a:gd name="connsiteX1" fmla="*/ 1070037 w 2530663"/>
                  <a:gd name="connsiteY1" fmla="*/ 317049 h 2476049"/>
                  <a:gd name="connsiteX2" fmla="*/ 2466163 w 2530663"/>
                  <a:gd name="connsiteY2" fmla="*/ 82099 h 2476049"/>
                  <a:gd name="connsiteX3" fmla="*/ 2228912 w 2530663"/>
                  <a:gd name="connsiteY3" fmla="*/ 1510849 h 2476049"/>
                  <a:gd name="connsiteX4" fmla="*/ 1114487 w 2530663"/>
                  <a:gd name="connsiteY4" fmla="*/ 2476049 h 2476049"/>
                  <a:gd name="connsiteX5" fmla="*/ 62 w 2530663"/>
                  <a:gd name="connsiteY5" fmla="*/ 1510849 h 2476049"/>
                  <a:gd name="connsiteX0" fmla="*/ 62 w 2530663"/>
                  <a:gd name="connsiteY0" fmla="*/ 1428750 h 2393950"/>
                  <a:gd name="connsiteX1" fmla="*/ 1070037 w 2530663"/>
                  <a:gd name="connsiteY1" fmla="*/ 234950 h 2393950"/>
                  <a:gd name="connsiteX2" fmla="*/ 2466163 w 2530663"/>
                  <a:gd name="connsiteY2" fmla="*/ 0 h 2393950"/>
                  <a:gd name="connsiteX3" fmla="*/ 2228912 w 2530663"/>
                  <a:gd name="connsiteY3" fmla="*/ 1428750 h 2393950"/>
                  <a:gd name="connsiteX4" fmla="*/ 1114487 w 2530663"/>
                  <a:gd name="connsiteY4" fmla="*/ 2393950 h 2393950"/>
                  <a:gd name="connsiteX5" fmla="*/ 62 w 2530663"/>
                  <a:gd name="connsiteY5" fmla="*/ 1428750 h 2393950"/>
                  <a:gd name="connsiteX0" fmla="*/ 62 w 2466163"/>
                  <a:gd name="connsiteY0" fmla="*/ 1428750 h 2393950"/>
                  <a:gd name="connsiteX1" fmla="*/ 1070037 w 2466163"/>
                  <a:gd name="connsiteY1" fmla="*/ 234950 h 2393950"/>
                  <a:gd name="connsiteX2" fmla="*/ 2466163 w 2466163"/>
                  <a:gd name="connsiteY2" fmla="*/ 0 h 2393950"/>
                  <a:gd name="connsiteX3" fmla="*/ 2228912 w 2466163"/>
                  <a:gd name="connsiteY3" fmla="*/ 1428750 h 2393950"/>
                  <a:gd name="connsiteX4" fmla="*/ 1114487 w 2466163"/>
                  <a:gd name="connsiteY4" fmla="*/ 2393950 h 2393950"/>
                  <a:gd name="connsiteX5" fmla="*/ 62 w 2466163"/>
                  <a:gd name="connsiteY5" fmla="*/ 1428750 h 2393950"/>
                  <a:gd name="connsiteX0" fmla="*/ 2309 w 2468410"/>
                  <a:gd name="connsiteY0" fmla="*/ 1428750 h 2406650"/>
                  <a:gd name="connsiteX1" fmla="*/ 1072284 w 2468410"/>
                  <a:gd name="connsiteY1" fmla="*/ 234950 h 2406650"/>
                  <a:gd name="connsiteX2" fmla="*/ 2468410 w 2468410"/>
                  <a:gd name="connsiteY2" fmla="*/ 0 h 2406650"/>
                  <a:gd name="connsiteX3" fmla="*/ 2231159 w 2468410"/>
                  <a:gd name="connsiteY3" fmla="*/ 1428750 h 2406650"/>
                  <a:gd name="connsiteX4" fmla="*/ 881784 w 2468410"/>
                  <a:gd name="connsiteY4" fmla="*/ 2406650 h 2406650"/>
                  <a:gd name="connsiteX5" fmla="*/ 2309 w 2468410"/>
                  <a:gd name="connsiteY5" fmla="*/ 1428750 h 2406650"/>
                  <a:gd name="connsiteX0" fmla="*/ 418 w 2466519"/>
                  <a:gd name="connsiteY0" fmla="*/ 1428750 h 2400300"/>
                  <a:gd name="connsiteX1" fmla="*/ 1070393 w 2466519"/>
                  <a:gd name="connsiteY1" fmla="*/ 234950 h 2400300"/>
                  <a:gd name="connsiteX2" fmla="*/ 2466519 w 2466519"/>
                  <a:gd name="connsiteY2" fmla="*/ 0 h 2400300"/>
                  <a:gd name="connsiteX3" fmla="*/ 2229268 w 2466519"/>
                  <a:gd name="connsiteY3" fmla="*/ 1428750 h 2400300"/>
                  <a:gd name="connsiteX4" fmla="*/ 981493 w 2466519"/>
                  <a:gd name="connsiteY4" fmla="*/ 2400300 h 2400300"/>
                  <a:gd name="connsiteX5" fmla="*/ 418 w 2466519"/>
                  <a:gd name="connsiteY5" fmla="*/ 1428750 h 2400300"/>
                  <a:gd name="connsiteX0" fmla="*/ 536 w 2466637"/>
                  <a:gd name="connsiteY0" fmla="*/ 1428750 h 2400300"/>
                  <a:gd name="connsiteX1" fmla="*/ 1070511 w 2466637"/>
                  <a:gd name="connsiteY1" fmla="*/ 234950 h 2400300"/>
                  <a:gd name="connsiteX2" fmla="*/ 2466637 w 2466637"/>
                  <a:gd name="connsiteY2" fmla="*/ 0 h 2400300"/>
                  <a:gd name="connsiteX3" fmla="*/ 2229386 w 2466637"/>
                  <a:gd name="connsiteY3" fmla="*/ 1428750 h 2400300"/>
                  <a:gd name="connsiteX4" fmla="*/ 981611 w 2466637"/>
                  <a:gd name="connsiteY4" fmla="*/ 2400300 h 2400300"/>
                  <a:gd name="connsiteX5" fmla="*/ 536 w 2466637"/>
                  <a:gd name="connsiteY5" fmla="*/ 1428750 h 2400300"/>
                  <a:gd name="connsiteX0" fmla="*/ 254 w 2466355"/>
                  <a:gd name="connsiteY0" fmla="*/ 1428750 h 2400333"/>
                  <a:gd name="connsiteX1" fmla="*/ 1070229 w 2466355"/>
                  <a:gd name="connsiteY1" fmla="*/ 234950 h 2400333"/>
                  <a:gd name="connsiteX2" fmla="*/ 2466355 w 2466355"/>
                  <a:gd name="connsiteY2" fmla="*/ 0 h 2400333"/>
                  <a:gd name="connsiteX3" fmla="*/ 2152904 w 2466355"/>
                  <a:gd name="connsiteY3" fmla="*/ 1397000 h 2400333"/>
                  <a:gd name="connsiteX4" fmla="*/ 981329 w 2466355"/>
                  <a:gd name="connsiteY4" fmla="*/ 2400300 h 2400333"/>
                  <a:gd name="connsiteX5" fmla="*/ 254 w 2466355"/>
                  <a:gd name="connsiteY5" fmla="*/ 1428750 h 2400333"/>
                  <a:gd name="connsiteX0" fmla="*/ 254 w 2466355"/>
                  <a:gd name="connsiteY0" fmla="*/ 1428750 h 2400333"/>
                  <a:gd name="connsiteX1" fmla="*/ 1070229 w 2466355"/>
                  <a:gd name="connsiteY1" fmla="*/ 234950 h 2400333"/>
                  <a:gd name="connsiteX2" fmla="*/ 2466355 w 2466355"/>
                  <a:gd name="connsiteY2" fmla="*/ 0 h 2400333"/>
                  <a:gd name="connsiteX3" fmla="*/ 2152904 w 2466355"/>
                  <a:gd name="connsiteY3" fmla="*/ 1397000 h 2400333"/>
                  <a:gd name="connsiteX4" fmla="*/ 981329 w 2466355"/>
                  <a:gd name="connsiteY4" fmla="*/ 2400300 h 2400333"/>
                  <a:gd name="connsiteX5" fmla="*/ 254 w 2466355"/>
                  <a:gd name="connsiteY5" fmla="*/ 1428750 h 2400333"/>
                  <a:gd name="connsiteX0" fmla="*/ 254 w 2466355"/>
                  <a:gd name="connsiteY0" fmla="*/ 1428750 h 2400333"/>
                  <a:gd name="connsiteX1" fmla="*/ 1070229 w 2466355"/>
                  <a:gd name="connsiteY1" fmla="*/ 234950 h 2400333"/>
                  <a:gd name="connsiteX2" fmla="*/ 2466355 w 2466355"/>
                  <a:gd name="connsiteY2" fmla="*/ 0 h 2400333"/>
                  <a:gd name="connsiteX3" fmla="*/ 2152904 w 2466355"/>
                  <a:gd name="connsiteY3" fmla="*/ 1397000 h 2400333"/>
                  <a:gd name="connsiteX4" fmla="*/ 981329 w 2466355"/>
                  <a:gd name="connsiteY4" fmla="*/ 2400300 h 2400333"/>
                  <a:gd name="connsiteX5" fmla="*/ 254 w 2466355"/>
                  <a:gd name="connsiteY5" fmla="*/ 1428750 h 240033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254 w 2434605"/>
                  <a:gd name="connsiteY0" fmla="*/ 1422400 h 2393983"/>
                  <a:gd name="connsiteX1" fmla="*/ 1070229 w 2434605"/>
                  <a:gd name="connsiteY1" fmla="*/ 228600 h 2393983"/>
                  <a:gd name="connsiteX2" fmla="*/ 2434605 w 2434605"/>
                  <a:gd name="connsiteY2" fmla="*/ 0 h 2393983"/>
                  <a:gd name="connsiteX3" fmla="*/ 2152904 w 2434605"/>
                  <a:gd name="connsiteY3" fmla="*/ 1390650 h 2393983"/>
                  <a:gd name="connsiteX4" fmla="*/ 981329 w 2434605"/>
                  <a:gd name="connsiteY4" fmla="*/ 2393950 h 2393983"/>
                  <a:gd name="connsiteX5" fmla="*/ 254 w 2434605"/>
                  <a:gd name="connsiteY5" fmla="*/ 1422400 h 2393983"/>
                  <a:gd name="connsiteX0" fmla="*/ 5019 w 2439370"/>
                  <a:gd name="connsiteY0" fmla="*/ 1422400 h 2393982"/>
                  <a:gd name="connsiteX1" fmla="*/ 687644 w 2439370"/>
                  <a:gd name="connsiteY1" fmla="*/ 381000 h 2393982"/>
                  <a:gd name="connsiteX2" fmla="*/ 2439370 w 2439370"/>
                  <a:gd name="connsiteY2" fmla="*/ 0 h 2393982"/>
                  <a:gd name="connsiteX3" fmla="*/ 2157669 w 2439370"/>
                  <a:gd name="connsiteY3" fmla="*/ 1390650 h 2393982"/>
                  <a:gd name="connsiteX4" fmla="*/ 986094 w 2439370"/>
                  <a:gd name="connsiteY4" fmla="*/ 2393950 h 2393982"/>
                  <a:gd name="connsiteX5" fmla="*/ 5019 w 2439370"/>
                  <a:gd name="connsiteY5" fmla="*/ 1422400 h 2393982"/>
                  <a:gd name="connsiteX0" fmla="*/ 5102 w 2439453"/>
                  <a:gd name="connsiteY0" fmla="*/ 1422400 h 2393982"/>
                  <a:gd name="connsiteX1" fmla="*/ 687727 w 2439453"/>
                  <a:gd name="connsiteY1" fmla="*/ 381000 h 2393982"/>
                  <a:gd name="connsiteX2" fmla="*/ 2439453 w 2439453"/>
                  <a:gd name="connsiteY2" fmla="*/ 0 h 2393982"/>
                  <a:gd name="connsiteX3" fmla="*/ 2157752 w 2439453"/>
                  <a:gd name="connsiteY3" fmla="*/ 1390650 h 2393982"/>
                  <a:gd name="connsiteX4" fmla="*/ 986177 w 2439453"/>
                  <a:gd name="connsiteY4" fmla="*/ 2393950 h 2393982"/>
                  <a:gd name="connsiteX5" fmla="*/ 5102 w 2439453"/>
                  <a:gd name="connsiteY5" fmla="*/ 1422400 h 2393982"/>
                  <a:gd name="connsiteX0" fmla="*/ 5091 w 2433092"/>
                  <a:gd name="connsiteY0" fmla="*/ 1473200 h 2394182"/>
                  <a:gd name="connsiteX1" fmla="*/ 681366 w 2433092"/>
                  <a:gd name="connsiteY1" fmla="*/ 381000 h 2394182"/>
                  <a:gd name="connsiteX2" fmla="*/ 2433092 w 2433092"/>
                  <a:gd name="connsiteY2" fmla="*/ 0 h 2394182"/>
                  <a:gd name="connsiteX3" fmla="*/ 2151391 w 2433092"/>
                  <a:gd name="connsiteY3" fmla="*/ 1390650 h 2394182"/>
                  <a:gd name="connsiteX4" fmla="*/ 979816 w 2433092"/>
                  <a:gd name="connsiteY4" fmla="*/ 2393950 h 2394182"/>
                  <a:gd name="connsiteX5" fmla="*/ 5091 w 2433092"/>
                  <a:gd name="connsiteY5" fmla="*/ 1473200 h 2394182"/>
                  <a:gd name="connsiteX0" fmla="*/ 5091 w 2433092"/>
                  <a:gd name="connsiteY0" fmla="*/ 1441450 h 2394035"/>
                  <a:gd name="connsiteX1" fmla="*/ 681366 w 2433092"/>
                  <a:gd name="connsiteY1" fmla="*/ 381000 h 2394035"/>
                  <a:gd name="connsiteX2" fmla="*/ 2433092 w 2433092"/>
                  <a:gd name="connsiteY2" fmla="*/ 0 h 2394035"/>
                  <a:gd name="connsiteX3" fmla="*/ 2151391 w 2433092"/>
                  <a:gd name="connsiteY3" fmla="*/ 1390650 h 2394035"/>
                  <a:gd name="connsiteX4" fmla="*/ 979816 w 2433092"/>
                  <a:gd name="connsiteY4" fmla="*/ 2393950 h 2394035"/>
                  <a:gd name="connsiteX5" fmla="*/ 5091 w 2433092"/>
                  <a:gd name="connsiteY5" fmla="*/ 1441450 h 2394035"/>
                  <a:gd name="connsiteX0" fmla="*/ 5355 w 2433356"/>
                  <a:gd name="connsiteY0" fmla="*/ 1441450 h 2394035"/>
                  <a:gd name="connsiteX1" fmla="*/ 681630 w 2433356"/>
                  <a:gd name="connsiteY1" fmla="*/ 381000 h 2394035"/>
                  <a:gd name="connsiteX2" fmla="*/ 2433356 w 2433356"/>
                  <a:gd name="connsiteY2" fmla="*/ 0 h 2394035"/>
                  <a:gd name="connsiteX3" fmla="*/ 2151655 w 2433356"/>
                  <a:gd name="connsiteY3" fmla="*/ 1390650 h 2394035"/>
                  <a:gd name="connsiteX4" fmla="*/ 980080 w 2433356"/>
                  <a:gd name="connsiteY4" fmla="*/ 2393950 h 2394035"/>
                  <a:gd name="connsiteX5" fmla="*/ 5355 w 2433356"/>
                  <a:gd name="connsiteY5" fmla="*/ 1441450 h 2394035"/>
                  <a:gd name="connsiteX0" fmla="*/ 32545 w 2460546"/>
                  <a:gd name="connsiteY0" fmla="*/ 1441450 h 2400655"/>
                  <a:gd name="connsiteX1" fmla="*/ 708820 w 2460546"/>
                  <a:gd name="connsiteY1" fmla="*/ 381000 h 2400655"/>
                  <a:gd name="connsiteX2" fmla="*/ 2460546 w 2460546"/>
                  <a:gd name="connsiteY2" fmla="*/ 0 h 2400655"/>
                  <a:gd name="connsiteX3" fmla="*/ 2178845 w 2460546"/>
                  <a:gd name="connsiteY3" fmla="*/ 1390650 h 2400655"/>
                  <a:gd name="connsiteX4" fmla="*/ 1007270 w 2460546"/>
                  <a:gd name="connsiteY4" fmla="*/ 2393950 h 2400655"/>
                  <a:gd name="connsiteX5" fmla="*/ 199945 w 2460546"/>
                  <a:gd name="connsiteY5" fmla="*/ 1809751 h 2400655"/>
                  <a:gd name="connsiteX6" fmla="*/ 32545 w 2460546"/>
                  <a:gd name="connsiteY6" fmla="*/ 1441450 h 2400655"/>
                  <a:gd name="connsiteX0" fmla="*/ 54356 w 2482357"/>
                  <a:gd name="connsiteY0" fmla="*/ 1441450 h 2406686"/>
                  <a:gd name="connsiteX1" fmla="*/ 730631 w 2482357"/>
                  <a:gd name="connsiteY1" fmla="*/ 381000 h 2406686"/>
                  <a:gd name="connsiteX2" fmla="*/ 2482357 w 2482357"/>
                  <a:gd name="connsiteY2" fmla="*/ 0 h 2406686"/>
                  <a:gd name="connsiteX3" fmla="*/ 2200656 w 2482357"/>
                  <a:gd name="connsiteY3" fmla="*/ 1390650 h 2406686"/>
                  <a:gd name="connsiteX4" fmla="*/ 1029081 w 2482357"/>
                  <a:gd name="connsiteY4" fmla="*/ 2393950 h 2406686"/>
                  <a:gd name="connsiteX5" fmla="*/ 151906 w 2482357"/>
                  <a:gd name="connsiteY5" fmla="*/ 1924051 h 2406686"/>
                  <a:gd name="connsiteX6" fmla="*/ 54356 w 2482357"/>
                  <a:gd name="connsiteY6" fmla="*/ 1441450 h 2406686"/>
                  <a:gd name="connsiteX0" fmla="*/ 151906 w 2482357"/>
                  <a:gd name="connsiteY0" fmla="*/ 1924051 h 2406774"/>
                  <a:gd name="connsiteX1" fmla="*/ 54356 w 2482357"/>
                  <a:gd name="connsiteY1" fmla="*/ 1441450 h 2406774"/>
                  <a:gd name="connsiteX2" fmla="*/ 730631 w 2482357"/>
                  <a:gd name="connsiteY2" fmla="*/ 381000 h 2406774"/>
                  <a:gd name="connsiteX3" fmla="*/ 2482357 w 2482357"/>
                  <a:gd name="connsiteY3" fmla="*/ 0 h 2406774"/>
                  <a:gd name="connsiteX4" fmla="*/ 2200656 w 2482357"/>
                  <a:gd name="connsiteY4" fmla="*/ 1390650 h 2406774"/>
                  <a:gd name="connsiteX5" fmla="*/ 1029081 w 2482357"/>
                  <a:gd name="connsiteY5" fmla="*/ 2393950 h 2406774"/>
                  <a:gd name="connsiteX6" fmla="*/ 243346 w 2482357"/>
                  <a:gd name="connsiteY6" fmla="*/ 2015491 h 2406774"/>
                  <a:gd name="connsiteX0" fmla="*/ 105678 w 2436129"/>
                  <a:gd name="connsiteY0" fmla="*/ 1924051 h 2406774"/>
                  <a:gd name="connsiteX1" fmla="*/ 8128 w 2436129"/>
                  <a:gd name="connsiteY1" fmla="*/ 1441450 h 2406774"/>
                  <a:gd name="connsiteX2" fmla="*/ 684403 w 2436129"/>
                  <a:gd name="connsiteY2" fmla="*/ 381000 h 2406774"/>
                  <a:gd name="connsiteX3" fmla="*/ 2436129 w 2436129"/>
                  <a:gd name="connsiteY3" fmla="*/ 0 h 2406774"/>
                  <a:gd name="connsiteX4" fmla="*/ 2154428 w 2436129"/>
                  <a:gd name="connsiteY4" fmla="*/ 1390650 h 2406774"/>
                  <a:gd name="connsiteX5" fmla="*/ 982853 w 2436129"/>
                  <a:gd name="connsiteY5" fmla="*/ 2393950 h 2406774"/>
                  <a:gd name="connsiteX6" fmla="*/ 197118 w 2436129"/>
                  <a:gd name="connsiteY6" fmla="*/ 2015491 h 2406774"/>
                  <a:gd name="connsiteX0" fmla="*/ 97911 w 2428362"/>
                  <a:gd name="connsiteY0" fmla="*/ 1924051 h 2406774"/>
                  <a:gd name="connsiteX1" fmla="*/ 361 w 2428362"/>
                  <a:gd name="connsiteY1" fmla="*/ 1441450 h 2406774"/>
                  <a:gd name="connsiteX2" fmla="*/ 676636 w 2428362"/>
                  <a:gd name="connsiteY2" fmla="*/ 381000 h 2406774"/>
                  <a:gd name="connsiteX3" fmla="*/ 2428362 w 2428362"/>
                  <a:gd name="connsiteY3" fmla="*/ 0 h 2406774"/>
                  <a:gd name="connsiteX4" fmla="*/ 2146661 w 2428362"/>
                  <a:gd name="connsiteY4" fmla="*/ 1390650 h 2406774"/>
                  <a:gd name="connsiteX5" fmla="*/ 975086 w 2428362"/>
                  <a:gd name="connsiteY5" fmla="*/ 2393950 h 2406774"/>
                  <a:gd name="connsiteX6" fmla="*/ 189351 w 2428362"/>
                  <a:gd name="connsiteY6" fmla="*/ 2015491 h 2406774"/>
                  <a:gd name="connsiteX0" fmla="*/ 97911 w 2428362"/>
                  <a:gd name="connsiteY0" fmla="*/ 1924051 h 2406774"/>
                  <a:gd name="connsiteX1" fmla="*/ 361 w 2428362"/>
                  <a:gd name="connsiteY1" fmla="*/ 1441450 h 2406774"/>
                  <a:gd name="connsiteX2" fmla="*/ 676636 w 2428362"/>
                  <a:gd name="connsiteY2" fmla="*/ 381000 h 2406774"/>
                  <a:gd name="connsiteX3" fmla="*/ 2428362 w 2428362"/>
                  <a:gd name="connsiteY3" fmla="*/ 0 h 2406774"/>
                  <a:gd name="connsiteX4" fmla="*/ 2146661 w 2428362"/>
                  <a:gd name="connsiteY4" fmla="*/ 1390650 h 2406774"/>
                  <a:gd name="connsiteX5" fmla="*/ 975086 w 2428362"/>
                  <a:gd name="connsiteY5" fmla="*/ 2393950 h 2406774"/>
                  <a:gd name="connsiteX6" fmla="*/ 189351 w 2428362"/>
                  <a:gd name="connsiteY6" fmla="*/ 2015491 h 2406774"/>
                  <a:gd name="connsiteX0" fmla="*/ 97911 w 2428362"/>
                  <a:gd name="connsiteY0" fmla="*/ 1924051 h 2401165"/>
                  <a:gd name="connsiteX1" fmla="*/ 361 w 2428362"/>
                  <a:gd name="connsiteY1" fmla="*/ 1441450 h 2401165"/>
                  <a:gd name="connsiteX2" fmla="*/ 676636 w 2428362"/>
                  <a:gd name="connsiteY2" fmla="*/ 381000 h 2401165"/>
                  <a:gd name="connsiteX3" fmla="*/ 2428362 w 2428362"/>
                  <a:gd name="connsiteY3" fmla="*/ 0 h 2401165"/>
                  <a:gd name="connsiteX4" fmla="*/ 2146661 w 2428362"/>
                  <a:gd name="connsiteY4" fmla="*/ 1390650 h 2401165"/>
                  <a:gd name="connsiteX5" fmla="*/ 975086 w 2428362"/>
                  <a:gd name="connsiteY5" fmla="*/ 2393950 h 2401165"/>
                  <a:gd name="connsiteX6" fmla="*/ 189351 w 2428362"/>
                  <a:gd name="connsiteY6" fmla="*/ 2015491 h 2401165"/>
                  <a:gd name="connsiteX0" fmla="*/ 97911 w 2428362"/>
                  <a:gd name="connsiteY0" fmla="*/ 1924051 h 2435313"/>
                  <a:gd name="connsiteX1" fmla="*/ 361 w 2428362"/>
                  <a:gd name="connsiteY1" fmla="*/ 1441450 h 2435313"/>
                  <a:gd name="connsiteX2" fmla="*/ 676636 w 2428362"/>
                  <a:gd name="connsiteY2" fmla="*/ 381000 h 2435313"/>
                  <a:gd name="connsiteX3" fmla="*/ 2428362 w 2428362"/>
                  <a:gd name="connsiteY3" fmla="*/ 0 h 2435313"/>
                  <a:gd name="connsiteX4" fmla="*/ 2146661 w 2428362"/>
                  <a:gd name="connsiteY4" fmla="*/ 1390650 h 2435313"/>
                  <a:gd name="connsiteX5" fmla="*/ 975086 w 2428362"/>
                  <a:gd name="connsiteY5" fmla="*/ 2393950 h 2435313"/>
                  <a:gd name="connsiteX6" fmla="*/ 360801 w 2428362"/>
                  <a:gd name="connsiteY6" fmla="*/ 2218691 h 2435313"/>
                  <a:gd name="connsiteX0" fmla="*/ 97911 w 2428362"/>
                  <a:gd name="connsiteY0" fmla="*/ 1924051 h 2440581"/>
                  <a:gd name="connsiteX1" fmla="*/ 361 w 2428362"/>
                  <a:gd name="connsiteY1" fmla="*/ 1441450 h 2440581"/>
                  <a:gd name="connsiteX2" fmla="*/ 676636 w 2428362"/>
                  <a:gd name="connsiteY2" fmla="*/ 381000 h 2440581"/>
                  <a:gd name="connsiteX3" fmla="*/ 2428362 w 2428362"/>
                  <a:gd name="connsiteY3" fmla="*/ 0 h 2440581"/>
                  <a:gd name="connsiteX4" fmla="*/ 2146661 w 2428362"/>
                  <a:gd name="connsiteY4" fmla="*/ 1390650 h 2440581"/>
                  <a:gd name="connsiteX5" fmla="*/ 975086 w 2428362"/>
                  <a:gd name="connsiteY5" fmla="*/ 2393950 h 2440581"/>
                  <a:gd name="connsiteX6" fmla="*/ 360801 w 2428362"/>
                  <a:gd name="connsiteY6" fmla="*/ 2218691 h 2440581"/>
                  <a:gd name="connsiteX0" fmla="*/ 97911 w 2428362"/>
                  <a:gd name="connsiteY0" fmla="*/ 1924051 h 2399637"/>
                  <a:gd name="connsiteX1" fmla="*/ 361 w 2428362"/>
                  <a:gd name="connsiteY1" fmla="*/ 1441450 h 2399637"/>
                  <a:gd name="connsiteX2" fmla="*/ 676636 w 2428362"/>
                  <a:gd name="connsiteY2" fmla="*/ 381000 h 2399637"/>
                  <a:gd name="connsiteX3" fmla="*/ 2428362 w 2428362"/>
                  <a:gd name="connsiteY3" fmla="*/ 0 h 2399637"/>
                  <a:gd name="connsiteX4" fmla="*/ 2146661 w 2428362"/>
                  <a:gd name="connsiteY4" fmla="*/ 1390650 h 2399637"/>
                  <a:gd name="connsiteX5" fmla="*/ 975086 w 2428362"/>
                  <a:gd name="connsiteY5" fmla="*/ 2393950 h 2399637"/>
                  <a:gd name="connsiteX6" fmla="*/ 360801 w 2428362"/>
                  <a:gd name="connsiteY6" fmla="*/ 2218691 h 2399637"/>
                  <a:gd name="connsiteX0" fmla="*/ 97911 w 2428362"/>
                  <a:gd name="connsiteY0" fmla="*/ 1924051 h 2394148"/>
                  <a:gd name="connsiteX1" fmla="*/ 361 w 2428362"/>
                  <a:gd name="connsiteY1" fmla="*/ 1441450 h 2394148"/>
                  <a:gd name="connsiteX2" fmla="*/ 676636 w 2428362"/>
                  <a:gd name="connsiteY2" fmla="*/ 381000 h 2394148"/>
                  <a:gd name="connsiteX3" fmla="*/ 2428362 w 2428362"/>
                  <a:gd name="connsiteY3" fmla="*/ 0 h 2394148"/>
                  <a:gd name="connsiteX4" fmla="*/ 2146661 w 2428362"/>
                  <a:gd name="connsiteY4" fmla="*/ 1390650 h 2394148"/>
                  <a:gd name="connsiteX5" fmla="*/ 975086 w 2428362"/>
                  <a:gd name="connsiteY5" fmla="*/ 2393950 h 2394148"/>
                  <a:gd name="connsiteX6" fmla="*/ 360801 w 2428362"/>
                  <a:gd name="connsiteY6" fmla="*/ 2218691 h 2394148"/>
                  <a:gd name="connsiteX0" fmla="*/ 124950 w 2455401"/>
                  <a:gd name="connsiteY0" fmla="*/ 1924051 h 2394148"/>
                  <a:gd name="connsiteX1" fmla="*/ 131300 w 2455401"/>
                  <a:gd name="connsiteY1" fmla="*/ 1917701 h 2394148"/>
                  <a:gd name="connsiteX2" fmla="*/ 27400 w 2455401"/>
                  <a:gd name="connsiteY2" fmla="*/ 1441450 h 2394148"/>
                  <a:gd name="connsiteX3" fmla="*/ 703675 w 2455401"/>
                  <a:gd name="connsiteY3" fmla="*/ 381000 h 2394148"/>
                  <a:gd name="connsiteX4" fmla="*/ 2455401 w 2455401"/>
                  <a:gd name="connsiteY4" fmla="*/ 0 h 2394148"/>
                  <a:gd name="connsiteX5" fmla="*/ 2173700 w 2455401"/>
                  <a:gd name="connsiteY5" fmla="*/ 1390650 h 2394148"/>
                  <a:gd name="connsiteX6" fmla="*/ 1002125 w 2455401"/>
                  <a:gd name="connsiteY6" fmla="*/ 2393950 h 2394148"/>
                  <a:gd name="connsiteX7" fmla="*/ 387840 w 2455401"/>
                  <a:gd name="connsiteY7" fmla="*/ 2218691 h 2394148"/>
                  <a:gd name="connsiteX0" fmla="*/ 99140 w 2429591"/>
                  <a:gd name="connsiteY0" fmla="*/ 1924051 h 2394148"/>
                  <a:gd name="connsiteX1" fmla="*/ 829390 w 2429591"/>
                  <a:gd name="connsiteY1" fmla="*/ 1638301 h 2394148"/>
                  <a:gd name="connsiteX2" fmla="*/ 1590 w 2429591"/>
                  <a:gd name="connsiteY2" fmla="*/ 1441450 h 2394148"/>
                  <a:gd name="connsiteX3" fmla="*/ 677865 w 2429591"/>
                  <a:gd name="connsiteY3" fmla="*/ 381000 h 2394148"/>
                  <a:gd name="connsiteX4" fmla="*/ 2429591 w 2429591"/>
                  <a:gd name="connsiteY4" fmla="*/ 0 h 2394148"/>
                  <a:gd name="connsiteX5" fmla="*/ 2147890 w 2429591"/>
                  <a:gd name="connsiteY5" fmla="*/ 1390650 h 2394148"/>
                  <a:gd name="connsiteX6" fmla="*/ 976315 w 2429591"/>
                  <a:gd name="connsiteY6" fmla="*/ 2393950 h 2394148"/>
                  <a:gd name="connsiteX7" fmla="*/ 362030 w 2429591"/>
                  <a:gd name="connsiteY7" fmla="*/ 2218691 h 2394148"/>
                  <a:gd name="connsiteX0" fmla="*/ 1369140 w 2429591"/>
                  <a:gd name="connsiteY0" fmla="*/ 1022351 h 2394148"/>
                  <a:gd name="connsiteX1" fmla="*/ 829390 w 2429591"/>
                  <a:gd name="connsiteY1" fmla="*/ 1638301 h 2394148"/>
                  <a:gd name="connsiteX2" fmla="*/ 1590 w 2429591"/>
                  <a:gd name="connsiteY2" fmla="*/ 1441450 h 2394148"/>
                  <a:gd name="connsiteX3" fmla="*/ 677865 w 2429591"/>
                  <a:gd name="connsiteY3" fmla="*/ 381000 h 2394148"/>
                  <a:gd name="connsiteX4" fmla="*/ 2429591 w 2429591"/>
                  <a:gd name="connsiteY4" fmla="*/ 0 h 2394148"/>
                  <a:gd name="connsiteX5" fmla="*/ 2147890 w 2429591"/>
                  <a:gd name="connsiteY5" fmla="*/ 1390650 h 2394148"/>
                  <a:gd name="connsiteX6" fmla="*/ 976315 w 2429591"/>
                  <a:gd name="connsiteY6" fmla="*/ 2393950 h 2394148"/>
                  <a:gd name="connsiteX7" fmla="*/ 362030 w 2429591"/>
                  <a:gd name="connsiteY7" fmla="*/ 2218691 h 2394148"/>
                  <a:gd name="connsiteX0" fmla="*/ 1392836 w 2453287"/>
                  <a:gd name="connsiteY0" fmla="*/ 1022351 h 2394148"/>
                  <a:gd name="connsiteX1" fmla="*/ 141886 w 2453287"/>
                  <a:gd name="connsiteY1" fmla="*/ 1917701 h 2394148"/>
                  <a:gd name="connsiteX2" fmla="*/ 25286 w 2453287"/>
                  <a:gd name="connsiteY2" fmla="*/ 1441450 h 2394148"/>
                  <a:gd name="connsiteX3" fmla="*/ 701561 w 2453287"/>
                  <a:gd name="connsiteY3" fmla="*/ 381000 h 2394148"/>
                  <a:gd name="connsiteX4" fmla="*/ 2453287 w 2453287"/>
                  <a:gd name="connsiteY4" fmla="*/ 0 h 2394148"/>
                  <a:gd name="connsiteX5" fmla="*/ 2171586 w 2453287"/>
                  <a:gd name="connsiteY5" fmla="*/ 1390650 h 2394148"/>
                  <a:gd name="connsiteX6" fmla="*/ 1000011 w 2453287"/>
                  <a:gd name="connsiteY6" fmla="*/ 2393950 h 2394148"/>
                  <a:gd name="connsiteX7" fmla="*/ 385726 w 2453287"/>
                  <a:gd name="connsiteY7" fmla="*/ 2218691 h 2394148"/>
                  <a:gd name="connsiteX0" fmla="*/ 1433270 w 2493721"/>
                  <a:gd name="connsiteY0" fmla="*/ 1022351 h 2394148"/>
                  <a:gd name="connsiteX1" fmla="*/ 1445971 w 2493721"/>
                  <a:gd name="connsiteY1" fmla="*/ 1016001 h 2394148"/>
                  <a:gd name="connsiteX2" fmla="*/ 182320 w 2493721"/>
                  <a:gd name="connsiteY2" fmla="*/ 1917701 h 2394148"/>
                  <a:gd name="connsiteX3" fmla="*/ 65720 w 2493721"/>
                  <a:gd name="connsiteY3" fmla="*/ 1441450 h 2394148"/>
                  <a:gd name="connsiteX4" fmla="*/ 741995 w 2493721"/>
                  <a:gd name="connsiteY4" fmla="*/ 381000 h 2394148"/>
                  <a:gd name="connsiteX5" fmla="*/ 2493721 w 2493721"/>
                  <a:gd name="connsiteY5" fmla="*/ 0 h 2394148"/>
                  <a:gd name="connsiteX6" fmla="*/ 2212020 w 2493721"/>
                  <a:gd name="connsiteY6" fmla="*/ 1390650 h 2394148"/>
                  <a:gd name="connsiteX7" fmla="*/ 1040445 w 2493721"/>
                  <a:gd name="connsiteY7" fmla="*/ 2393950 h 2394148"/>
                  <a:gd name="connsiteX8" fmla="*/ 426160 w 2493721"/>
                  <a:gd name="connsiteY8" fmla="*/ 2218691 h 2394148"/>
                  <a:gd name="connsiteX0" fmla="*/ 1433270 w 2493721"/>
                  <a:gd name="connsiteY0" fmla="*/ 1022351 h 2394148"/>
                  <a:gd name="connsiteX1" fmla="*/ 537921 w 2493721"/>
                  <a:gd name="connsiteY1" fmla="*/ 1955801 h 2394148"/>
                  <a:gd name="connsiteX2" fmla="*/ 182320 w 2493721"/>
                  <a:gd name="connsiteY2" fmla="*/ 1917701 h 2394148"/>
                  <a:gd name="connsiteX3" fmla="*/ 65720 w 2493721"/>
                  <a:gd name="connsiteY3" fmla="*/ 1441450 h 2394148"/>
                  <a:gd name="connsiteX4" fmla="*/ 741995 w 2493721"/>
                  <a:gd name="connsiteY4" fmla="*/ 381000 h 2394148"/>
                  <a:gd name="connsiteX5" fmla="*/ 2493721 w 2493721"/>
                  <a:gd name="connsiteY5" fmla="*/ 0 h 2394148"/>
                  <a:gd name="connsiteX6" fmla="*/ 2212020 w 2493721"/>
                  <a:gd name="connsiteY6" fmla="*/ 1390650 h 2394148"/>
                  <a:gd name="connsiteX7" fmla="*/ 1040445 w 2493721"/>
                  <a:gd name="connsiteY7" fmla="*/ 2393950 h 2394148"/>
                  <a:gd name="connsiteX8" fmla="*/ 426160 w 2493721"/>
                  <a:gd name="connsiteY8" fmla="*/ 2218691 h 2394148"/>
                  <a:gd name="connsiteX0" fmla="*/ 1433270 w 2493721"/>
                  <a:gd name="connsiteY0" fmla="*/ 1022351 h 2394148"/>
                  <a:gd name="connsiteX1" fmla="*/ 1052271 w 2493721"/>
                  <a:gd name="connsiteY1" fmla="*/ 1035051 h 2394148"/>
                  <a:gd name="connsiteX2" fmla="*/ 182320 w 2493721"/>
                  <a:gd name="connsiteY2" fmla="*/ 1917701 h 2394148"/>
                  <a:gd name="connsiteX3" fmla="*/ 65720 w 2493721"/>
                  <a:gd name="connsiteY3" fmla="*/ 1441450 h 2394148"/>
                  <a:gd name="connsiteX4" fmla="*/ 741995 w 2493721"/>
                  <a:gd name="connsiteY4" fmla="*/ 381000 h 2394148"/>
                  <a:gd name="connsiteX5" fmla="*/ 2493721 w 2493721"/>
                  <a:gd name="connsiteY5" fmla="*/ 0 h 2394148"/>
                  <a:gd name="connsiteX6" fmla="*/ 2212020 w 2493721"/>
                  <a:gd name="connsiteY6" fmla="*/ 1390650 h 2394148"/>
                  <a:gd name="connsiteX7" fmla="*/ 1040445 w 2493721"/>
                  <a:gd name="connsiteY7" fmla="*/ 2393950 h 2394148"/>
                  <a:gd name="connsiteX8" fmla="*/ 426160 w 2493721"/>
                  <a:gd name="connsiteY8" fmla="*/ 2218691 h 2394148"/>
                  <a:gd name="connsiteX0" fmla="*/ 0 w 2628901"/>
                  <a:gd name="connsiteY0" fmla="*/ 2603501 h 2603501"/>
                  <a:gd name="connsiteX1" fmla="*/ 1187451 w 2628901"/>
                  <a:gd name="connsiteY1" fmla="*/ 1035051 h 2603501"/>
                  <a:gd name="connsiteX2" fmla="*/ 317500 w 2628901"/>
                  <a:gd name="connsiteY2" fmla="*/ 1917701 h 2603501"/>
                  <a:gd name="connsiteX3" fmla="*/ 200900 w 2628901"/>
                  <a:gd name="connsiteY3" fmla="*/ 1441450 h 2603501"/>
                  <a:gd name="connsiteX4" fmla="*/ 877175 w 2628901"/>
                  <a:gd name="connsiteY4" fmla="*/ 381000 h 2603501"/>
                  <a:gd name="connsiteX5" fmla="*/ 2628901 w 2628901"/>
                  <a:gd name="connsiteY5" fmla="*/ 0 h 2603501"/>
                  <a:gd name="connsiteX6" fmla="*/ 2347200 w 2628901"/>
                  <a:gd name="connsiteY6" fmla="*/ 1390650 h 2603501"/>
                  <a:gd name="connsiteX7" fmla="*/ 1175625 w 2628901"/>
                  <a:gd name="connsiteY7" fmla="*/ 2393950 h 2603501"/>
                  <a:gd name="connsiteX8" fmla="*/ 561340 w 2628901"/>
                  <a:gd name="connsiteY8" fmla="*/ 2218691 h 2603501"/>
                  <a:gd name="connsiteX0" fmla="*/ 113185 w 2742086"/>
                  <a:gd name="connsiteY0" fmla="*/ 2603501 h 2719682"/>
                  <a:gd name="connsiteX1" fmla="*/ 81436 w 2742086"/>
                  <a:gd name="connsiteY1" fmla="*/ 2603501 h 2719682"/>
                  <a:gd name="connsiteX2" fmla="*/ 1300636 w 2742086"/>
                  <a:gd name="connsiteY2" fmla="*/ 1035051 h 2719682"/>
                  <a:gd name="connsiteX3" fmla="*/ 430685 w 2742086"/>
                  <a:gd name="connsiteY3" fmla="*/ 1917701 h 2719682"/>
                  <a:gd name="connsiteX4" fmla="*/ 314085 w 2742086"/>
                  <a:gd name="connsiteY4" fmla="*/ 1441450 h 2719682"/>
                  <a:gd name="connsiteX5" fmla="*/ 990360 w 2742086"/>
                  <a:gd name="connsiteY5" fmla="*/ 381000 h 2719682"/>
                  <a:gd name="connsiteX6" fmla="*/ 2742086 w 2742086"/>
                  <a:gd name="connsiteY6" fmla="*/ 0 h 2719682"/>
                  <a:gd name="connsiteX7" fmla="*/ 2460385 w 2742086"/>
                  <a:gd name="connsiteY7" fmla="*/ 1390650 h 2719682"/>
                  <a:gd name="connsiteX8" fmla="*/ 1288810 w 2742086"/>
                  <a:gd name="connsiteY8" fmla="*/ 2393950 h 2719682"/>
                  <a:gd name="connsiteX9" fmla="*/ 674525 w 2742086"/>
                  <a:gd name="connsiteY9" fmla="*/ 2218691 h 2719682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270313 w 2711763"/>
                  <a:gd name="connsiteY2" fmla="*/ 10350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270313 w 2711763"/>
                  <a:gd name="connsiteY2" fmla="*/ 10350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9842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51313 w 2711763"/>
                  <a:gd name="connsiteY2" fmla="*/ 10604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51313 w 2711763"/>
                  <a:gd name="connsiteY2" fmla="*/ 106045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298762 w 2711763"/>
                  <a:gd name="connsiteY0" fmla="*/ 2743201 h 2771497"/>
                  <a:gd name="connsiteX1" fmla="*/ 51113 w 2711763"/>
                  <a:gd name="connsiteY1" fmla="*/ 2603501 h 2771497"/>
                  <a:gd name="connsiteX2" fmla="*/ 1676713 w 2711763"/>
                  <a:gd name="connsiteY2" fmla="*/ 1016001 h 2771497"/>
                  <a:gd name="connsiteX3" fmla="*/ 400362 w 2711763"/>
                  <a:gd name="connsiteY3" fmla="*/ 1917701 h 2771497"/>
                  <a:gd name="connsiteX4" fmla="*/ 283762 w 2711763"/>
                  <a:gd name="connsiteY4" fmla="*/ 1441450 h 2771497"/>
                  <a:gd name="connsiteX5" fmla="*/ 960037 w 2711763"/>
                  <a:gd name="connsiteY5" fmla="*/ 381000 h 2771497"/>
                  <a:gd name="connsiteX6" fmla="*/ 2711763 w 2711763"/>
                  <a:gd name="connsiteY6" fmla="*/ 0 h 2771497"/>
                  <a:gd name="connsiteX7" fmla="*/ 2430062 w 2711763"/>
                  <a:gd name="connsiteY7" fmla="*/ 1390650 h 2771497"/>
                  <a:gd name="connsiteX8" fmla="*/ 1258487 w 2711763"/>
                  <a:gd name="connsiteY8" fmla="*/ 2393950 h 2771497"/>
                  <a:gd name="connsiteX9" fmla="*/ 644202 w 2711763"/>
                  <a:gd name="connsiteY9" fmla="*/ 2218691 h 2771497"/>
                  <a:gd name="connsiteX10" fmla="*/ 298762 w 2711763"/>
                  <a:gd name="connsiteY10" fmla="*/ 2743201 h 2771497"/>
                  <a:gd name="connsiteX0" fmla="*/ 316565 w 2729566"/>
                  <a:gd name="connsiteY0" fmla="*/ 2743201 h 2820228"/>
                  <a:gd name="connsiteX1" fmla="*/ 68916 w 2729566"/>
                  <a:gd name="connsiteY1" fmla="*/ 2603501 h 2820228"/>
                  <a:gd name="connsiteX2" fmla="*/ 1694516 w 2729566"/>
                  <a:gd name="connsiteY2" fmla="*/ 1016001 h 2820228"/>
                  <a:gd name="connsiteX3" fmla="*/ 418165 w 2729566"/>
                  <a:gd name="connsiteY3" fmla="*/ 1917701 h 2820228"/>
                  <a:gd name="connsiteX4" fmla="*/ 301565 w 2729566"/>
                  <a:gd name="connsiteY4" fmla="*/ 1441450 h 2820228"/>
                  <a:gd name="connsiteX5" fmla="*/ 977840 w 2729566"/>
                  <a:gd name="connsiteY5" fmla="*/ 381000 h 2820228"/>
                  <a:gd name="connsiteX6" fmla="*/ 2729566 w 2729566"/>
                  <a:gd name="connsiteY6" fmla="*/ 0 h 2820228"/>
                  <a:gd name="connsiteX7" fmla="*/ 2447865 w 2729566"/>
                  <a:gd name="connsiteY7" fmla="*/ 1390650 h 2820228"/>
                  <a:gd name="connsiteX8" fmla="*/ 1276290 w 2729566"/>
                  <a:gd name="connsiteY8" fmla="*/ 2393950 h 2820228"/>
                  <a:gd name="connsiteX9" fmla="*/ 662005 w 2729566"/>
                  <a:gd name="connsiteY9" fmla="*/ 2218691 h 2820228"/>
                  <a:gd name="connsiteX10" fmla="*/ 316565 w 2729566"/>
                  <a:gd name="connsiteY10" fmla="*/ 2743201 h 2820228"/>
                  <a:gd name="connsiteX0" fmla="*/ 312037 w 2725038"/>
                  <a:gd name="connsiteY0" fmla="*/ 2743201 h 2789686"/>
                  <a:gd name="connsiteX1" fmla="*/ 64388 w 2725038"/>
                  <a:gd name="connsiteY1" fmla="*/ 2603501 h 2789686"/>
                  <a:gd name="connsiteX2" fmla="*/ 1689988 w 2725038"/>
                  <a:gd name="connsiteY2" fmla="*/ 1016001 h 2789686"/>
                  <a:gd name="connsiteX3" fmla="*/ 413637 w 2725038"/>
                  <a:gd name="connsiteY3" fmla="*/ 1917701 h 2789686"/>
                  <a:gd name="connsiteX4" fmla="*/ 297037 w 2725038"/>
                  <a:gd name="connsiteY4" fmla="*/ 1441450 h 2789686"/>
                  <a:gd name="connsiteX5" fmla="*/ 973312 w 2725038"/>
                  <a:gd name="connsiteY5" fmla="*/ 381000 h 2789686"/>
                  <a:gd name="connsiteX6" fmla="*/ 2725038 w 2725038"/>
                  <a:gd name="connsiteY6" fmla="*/ 0 h 2789686"/>
                  <a:gd name="connsiteX7" fmla="*/ 2443337 w 2725038"/>
                  <a:gd name="connsiteY7" fmla="*/ 1390650 h 2789686"/>
                  <a:gd name="connsiteX8" fmla="*/ 1271762 w 2725038"/>
                  <a:gd name="connsiteY8" fmla="*/ 2393950 h 2789686"/>
                  <a:gd name="connsiteX9" fmla="*/ 657477 w 2725038"/>
                  <a:gd name="connsiteY9" fmla="*/ 2218691 h 2789686"/>
                  <a:gd name="connsiteX10" fmla="*/ 312037 w 2725038"/>
                  <a:gd name="connsiteY10" fmla="*/ 2743201 h 2789686"/>
                  <a:gd name="connsiteX0" fmla="*/ 247649 w 2660650"/>
                  <a:gd name="connsiteY0" fmla="*/ 2743201 h 2748650"/>
                  <a:gd name="connsiteX1" fmla="*/ 0 w 2660650"/>
                  <a:gd name="connsiteY1" fmla="*/ 2603501 h 2748650"/>
                  <a:gd name="connsiteX2" fmla="*/ 1625600 w 2660650"/>
                  <a:gd name="connsiteY2" fmla="*/ 1016001 h 2748650"/>
                  <a:gd name="connsiteX3" fmla="*/ 349249 w 2660650"/>
                  <a:gd name="connsiteY3" fmla="*/ 1917701 h 2748650"/>
                  <a:gd name="connsiteX4" fmla="*/ 232649 w 2660650"/>
                  <a:gd name="connsiteY4" fmla="*/ 1441450 h 2748650"/>
                  <a:gd name="connsiteX5" fmla="*/ 908924 w 2660650"/>
                  <a:gd name="connsiteY5" fmla="*/ 381000 h 2748650"/>
                  <a:gd name="connsiteX6" fmla="*/ 2660650 w 2660650"/>
                  <a:gd name="connsiteY6" fmla="*/ 0 h 2748650"/>
                  <a:gd name="connsiteX7" fmla="*/ 2378949 w 2660650"/>
                  <a:gd name="connsiteY7" fmla="*/ 1390650 h 2748650"/>
                  <a:gd name="connsiteX8" fmla="*/ 1207374 w 2660650"/>
                  <a:gd name="connsiteY8" fmla="*/ 2393950 h 2748650"/>
                  <a:gd name="connsiteX9" fmla="*/ 593089 w 2660650"/>
                  <a:gd name="connsiteY9" fmla="*/ 2218691 h 2748650"/>
                  <a:gd name="connsiteX10" fmla="*/ 247649 w 2660650"/>
                  <a:gd name="connsiteY10" fmla="*/ 2743201 h 2748650"/>
                  <a:gd name="connsiteX0" fmla="*/ 228599 w 2660650"/>
                  <a:gd name="connsiteY0" fmla="*/ 2692401 h 2705100"/>
                  <a:gd name="connsiteX1" fmla="*/ 0 w 2660650"/>
                  <a:gd name="connsiteY1" fmla="*/ 2603501 h 2705100"/>
                  <a:gd name="connsiteX2" fmla="*/ 1625600 w 2660650"/>
                  <a:gd name="connsiteY2" fmla="*/ 1016001 h 2705100"/>
                  <a:gd name="connsiteX3" fmla="*/ 349249 w 2660650"/>
                  <a:gd name="connsiteY3" fmla="*/ 1917701 h 2705100"/>
                  <a:gd name="connsiteX4" fmla="*/ 232649 w 2660650"/>
                  <a:gd name="connsiteY4" fmla="*/ 1441450 h 2705100"/>
                  <a:gd name="connsiteX5" fmla="*/ 908924 w 2660650"/>
                  <a:gd name="connsiteY5" fmla="*/ 381000 h 2705100"/>
                  <a:gd name="connsiteX6" fmla="*/ 2660650 w 2660650"/>
                  <a:gd name="connsiteY6" fmla="*/ 0 h 2705100"/>
                  <a:gd name="connsiteX7" fmla="*/ 2378949 w 2660650"/>
                  <a:gd name="connsiteY7" fmla="*/ 1390650 h 2705100"/>
                  <a:gd name="connsiteX8" fmla="*/ 1207374 w 2660650"/>
                  <a:gd name="connsiteY8" fmla="*/ 2393950 h 2705100"/>
                  <a:gd name="connsiteX9" fmla="*/ 593089 w 2660650"/>
                  <a:gd name="connsiteY9" fmla="*/ 2218691 h 2705100"/>
                  <a:gd name="connsiteX10" fmla="*/ 228599 w 2660650"/>
                  <a:gd name="connsiteY10" fmla="*/ 2692401 h 2705100"/>
                  <a:gd name="connsiteX0" fmla="*/ 228599 w 2660650"/>
                  <a:gd name="connsiteY0" fmla="*/ 2692401 h 2705100"/>
                  <a:gd name="connsiteX1" fmla="*/ 0 w 2660650"/>
                  <a:gd name="connsiteY1" fmla="*/ 2603501 h 2705100"/>
                  <a:gd name="connsiteX2" fmla="*/ 1625600 w 2660650"/>
                  <a:gd name="connsiteY2" fmla="*/ 1016001 h 2705100"/>
                  <a:gd name="connsiteX3" fmla="*/ 349249 w 2660650"/>
                  <a:gd name="connsiteY3" fmla="*/ 1917701 h 2705100"/>
                  <a:gd name="connsiteX4" fmla="*/ 232649 w 2660650"/>
                  <a:gd name="connsiteY4" fmla="*/ 1441450 h 2705100"/>
                  <a:gd name="connsiteX5" fmla="*/ 908924 w 2660650"/>
                  <a:gd name="connsiteY5" fmla="*/ 381000 h 2705100"/>
                  <a:gd name="connsiteX6" fmla="*/ 2660650 w 2660650"/>
                  <a:gd name="connsiteY6" fmla="*/ 0 h 2705100"/>
                  <a:gd name="connsiteX7" fmla="*/ 2378949 w 2660650"/>
                  <a:gd name="connsiteY7" fmla="*/ 1390650 h 2705100"/>
                  <a:gd name="connsiteX8" fmla="*/ 1207374 w 2660650"/>
                  <a:gd name="connsiteY8" fmla="*/ 2393950 h 2705100"/>
                  <a:gd name="connsiteX9" fmla="*/ 593089 w 2660650"/>
                  <a:gd name="connsiteY9" fmla="*/ 2218691 h 2705100"/>
                  <a:gd name="connsiteX10" fmla="*/ 228599 w 2660650"/>
                  <a:gd name="connsiteY10" fmla="*/ 2692401 h 2705100"/>
                  <a:gd name="connsiteX0" fmla="*/ 228599 w 2660650"/>
                  <a:gd name="connsiteY0" fmla="*/ 2692401 h 2705100"/>
                  <a:gd name="connsiteX1" fmla="*/ 0 w 2660650"/>
                  <a:gd name="connsiteY1" fmla="*/ 2603501 h 2705100"/>
                  <a:gd name="connsiteX2" fmla="*/ 1625600 w 2660650"/>
                  <a:gd name="connsiteY2" fmla="*/ 1016001 h 2705100"/>
                  <a:gd name="connsiteX3" fmla="*/ 349249 w 2660650"/>
                  <a:gd name="connsiteY3" fmla="*/ 1917701 h 2705100"/>
                  <a:gd name="connsiteX4" fmla="*/ 232649 w 2660650"/>
                  <a:gd name="connsiteY4" fmla="*/ 1441450 h 2705100"/>
                  <a:gd name="connsiteX5" fmla="*/ 908924 w 2660650"/>
                  <a:gd name="connsiteY5" fmla="*/ 381000 h 2705100"/>
                  <a:gd name="connsiteX6" fmla="*/ 2660650 w 2660650"/>
                  <a:gd name="connsiteY6" fmla="*/ 0 h 2705100"/>
                  <a:gd name="connsiteX7" fmla="*/ 2378949 w 2660650"/>
                  <a:gd name="connsiteY7" fmla="*/ 1390650 h 2705100"/>
                  <a:gd name="connsiteX8" fmla="*/ 1207374 w 2660650"/>
                  <a:gd name="connsiteY8" fmla="*/ 2393950 h 2705100"/>
                  <a:gd name="connsiteX9" fmla="*/ 593089 w 2660650"/>
                  <a:gd name="connsiteY9" fmla="*/ 2218691 h 2705100"/>
                  <a:gd name="connsiteX10" fmla="*/ 228599 w 2660650"/>
                  <a:gd name="connsiteY10" fmla="*/ 2692401 h 2705100"/>
                  <a:gd name="connsiteX0" fmla="*/ 228599 w 2660650"/>
                  <a:gd name="connsiteY0" fmla="*/ 2692401 h 2696111"/>
                  <a:gd name="connsiteX1" fmla="*/ 0 w 2660650"/>
                  <a:gd name="connsiteY1" fmla="*/ 2603501 h 2696111"/>
                  <a:gd name="connsiteX2" fmla="*/ 1625600 w 2660650"/>
                  <a:gd name="connsiteY2" fmla="*/ 1016001 h 2696111"/>
                  <a:gd name="connsiteX3" fmla="*/ 349249 w 2660650"/>
                  <a:gd name="connsiteY3" fmla="*/ 1917701 h 2696111"/>
                  <a:gd name="connsiteX4" fmla="*/ 232649 w 2660650"/>
                  <a:gd name="connsiteY4" fmla="*/ 1441450 h 2696111"/>
                  <a:gd name="connsiteX5" fmla="*/ 908924 w 2660650"/>
                  <a:gd name="connsiteY5" fmla="*/ 381000 h 2696111"/>
                  <a:gd name="connsiteX6" fmla="*/ 2660650 w 2660650"/>
                  <a:gd name="connsiteY6" fmla="*/ 0 h 2696111"/>
                  <a:gd name="connsiteX7" fmla="*/ 2378949 w 2660650"/>
                  <a:gd name="connsiteY7" fmla="*/ 1390650 h 2696111"/>
                  <a:gd name="connsiteX8" fmla="*/ 1207374 w 2660650"/>
                  <a:gd name="connsiteY8" fmla="*/ 2393950 h 2696111"/>
                  <a:gd name="connsiteX9" fmla="*/ 593089 w 2660650"/>
                  <a:gd name="connsiteY9" fmla="*/ 2218691 h 2696111"/>
                  <a:gd name="connsiteX10" fmla="*/ 228599 w 2660650"/>
                  <a:gd name="connsiteY10" fmla="*/ 2692401 h 2696111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49249 w 2660650"/>
                  <a:gd name="connsiteY3" fmla="*/ 1917701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49249 w 2660650"/>
                  <a:gd name="connsiteY3" fmla="*/ 1917701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65874 w 2660650"/>
                  <a:gd name="connsiteY3" fmla="*/ 1842887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232649 w 2660650"/>
                  <a:gd name="connsiteY4" fmla="*/ 1441450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186929 w 2660650"/>
                  <a:gd name="connsiteY4" fmla="*/ 1341697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174460 w 2660650"/>
                  <a:gd name="connsiteY4" fmla="*/ 1225319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  <a:gd name="connsiteX0" fmla="*/ 228599 w 2660650"/>
                  <a:gd name="connsiteY0" fmla="*/ 2692401 h 2697137"/>
                  <a:gd name="connsiteX1" fmla="*/ 0 w 2660650"/>
                  <a:gd name="connsiteY1" fmla="*/ 2603501 h 2697137"/>
                  <a:gd name="connsiteX2" fmla="*/ 1625600 w 2660650"/>
                  <a:gd name="connsiteY2" fmla="*/ 1016001 h 2697137"/>
                  <a:gd name="connsiteX3" fmla="*/ 328466 w 2660650"/>
                  <a:gd name="connsiteY3" fmla="*/ 1913545 h 2697137"/>
                  <a:gd name="connsiteX4" fmla="*/ 174460 w 2660650"/>
                  <a:gd name="connsiteY4" fmla="*/ 1225319 h 2697137"/>
                  <a:gd name="connsiteX5" fmla="*/ 908924 w 2660650"/>
                  <a:gd name="connsiteY5" fmla="*/ 381000 h 2697137"/>
                  <a:gd name="connsiteX6" fmla="*/ 2660650 w 2660650"/>
                  <a:gd name="connsiteY6" fmla="*/ 0 h 2697137"/>
                  <a:gd name="connsiteX7" fmla="*/ 2378949 w 2660650"/>
                  <a:gd name="connsiteY7" fmla="*/ 1390650 h 2697137"/>
                  <a:gd name="connsiteX8" fmla="*/ 1207374 w 2660650"/>
                  <a:gd name="connsiteY8" fmla="*/ 2393950 h 2697137"/>
                  <a:gd name="connsiteX9" fmla="*/ 593089 w 2660650"/>
                  <a:gd name="connsiteY9" fmla="*/ 2218691 h 2697137"/>
                  <a:gd name="connsiteX10" fmla="*/ 228599 w 2660650"/>
                  <a:gd name="connsiteY10" fmla="*/ 2692401 h 2697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60650" h="2697137">
                    <a:moveTo>
                      <a:pt x="228599" y="2692401"/>
                    </a:moveTo>
                    <a:cubicBezTo>
                      <a:pt x="213158" y="2718271"/>
                      <a:pt x="30692" y="2631018"/>
                      <a:pt x="0" y="2603501"/>
                    </a:cubicBezTo>
                    <a:cubicBezTo>
                      <a:pt x="547158" y="1783293"/>
                      <a:pt x="1446742" y="1104901"/>
                      <a:pt x="1625600" y="1016001"/>
                    </a:cubicBezTo>
                    <a:cubicBezTo>
                      <a:pt x="1347258" y="1085851"/>
                      <a:pt x="768058" y="1467987"/>
                      <a:pt x="328466" y="1913545"/>
                    </a:cubicBezTo>
                    <a:cubicBezTo>
                      <a:pt x="285692" y="1864265"/>
                      <a:pt x="110968" y="1601278"/>
                      <a:pt x="174460" y="1225319"/>
                    </a:cubicBezTo>
                    <a:cubicBezTo>
                      <a:pt x="237952" y="849360"/>
                      <a:pt x="494559" y="585220"/>
                      <a:pt x="908924" y="381000"/>
                    </a:cubicBezTo>
                    <a:cubicBezTo>
                      <a:pt x="1323289" y="176780"/>
                      <a:pt x="2226204" y="239183"/>
                      <a:pt x="2660650" y="0"/>
                    </a:cubicBezTo>
                    <a:cubicBezTo>
                      <a:pt x="2650596" y="345017"/>
                      <a:pt x="2520620" y="988483"/>
                      <a:pt x="2378949" y="1390650"/>
                    </a:cubicBezTo>
                    <a:cubicBezTo>
                      <a:pt x="2116628" y="2167467"/>
                      <a:pt x="1479617" y="2401993"/>
                      <a:pt x="1207374" y="2393950"/>
                    </a:cubicBezTo>
                    <a:cubicBezTo>
                      <a:pt x="935131" y="2385907"/>
                      <a:pt x="803803" y="2330451"/>
                      <a:pt x="593089" y="2218691"/>
                    </a:cubicBezTo>
                    <a:cubicBezTo>
                      <a:pt x="439842" y="2393528"/>
                      <a:pt x="351024" y="2487291"/>
                      <a:pt x="228599" y="2692401"/>
                    </a:cubicBez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4" name="Picture 32">
                <a:extLst>
                  <a:ext uri="{FF2B5EF4-FFF2-40B4-BE49-F238E27FC236}">
                    <a16:creationId xmlns:a16="http://schemas.microsoft.com/office/drawing/2014/main" id="{44BC10B4-56CF-5F60-C41A-6A6341984A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lum bright="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0380" y="3230944"/>
                <a:ext cx="1076325" cy="1047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5443C537-10BA-A25E-705C-D643AF9CB760}"/>
              </a:ext>
            </a:extLst>
          </p:cNvPr>
          <p:cNvGrpSpPr/>
          <p:nvPr/>
        </p:nvGrpSpPr>
        <p:grpSpPr>
          <a:xfrm>
            <a:off x="3119008" y="3925386"/>
            <a:ext cx="2268000" cy="2268000"/>
            <a:chOff x="8071128" y="3429000"/>
            <a:chExt cx="2268000" cy="2268000"/>
          </a:xfrm>
        </p:grpSpPr>
        <p:sp>
          <p:nvSpPr>
            <p:cNvPr id="20" name="Rectángulo 21">
              <a:extLst>
                <a:ext uri="{FF2B5EF4-FFF2-40B4-BE49-F238E27FC236}">
                  <a16:creationId xmlns:a16="http://schemas.microsoft.com/office/drawing/2014/main" id="{401551A8-BA37-152F-69A1-C4054A12C52B}"/>
                </a:ext>
              </a:extLst>
            </p:cNvPr>
            <p:cNvSpPr/>
            <p:nvPr/>
          </p:nvSpPr>
          <p:spPr>
            <a:xfrm>
              <a:off x="8071128" y="3429000"/>
              <a:ext cx="2268000" cy="2268000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CuadroTexto 143">
              <a:extLst>
                <a:ext uri="{FF2B5EF4-FFF2-40B4-BE49-F238E27FC236}">
                  <a16:creationId xmlns:a16="http://schemas.microsoft.com/office/drawing/2014/main" id="{BFBBBA60-101C-9728-DF2C-D1C569926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0824" y="5166948"/>
              <a:ext cx="2188608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criterios de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‘</a:t>
              </a:r>
              <a:r>
                <a:rPr kumimoji="0" lang="es-ES" altLang="es-E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compliance</a:t>
              </a:r>
              <a:r>
                <a:rPr kumimoji="0" lang="es-ES" alt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’</a:t>
              </a:r>
            </a:p>
          </p:txBody>
        </p:sp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8E3D09AC-9384-80EE-16FC-8072E9DF1020}"/>
                </a:ext>
              </a:extLst>
            </p:cNvPr>
            <p:cNvGrpSpPr/>
            <p:nvPr/>
          </p:nvGrpSpPr>
          <p:grpSpPr>
            <a:xfrm>
              <a:off x="8533541" y="3429000"/>
              <a:ext cx="1343175" cy="1912291"/>
              <a:chOff x="8350928" y="2307174"/>
              <a:chExt cx="1507420" cy="2146128"/>
            </a:xfrm>
          </p:grpSpPr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2CF130E7-24E7-2741-C7A4-3687796A3697}"/>
                  </a:ext>
                </a:extLst>
              </p:cNvPr>
              <p:cNvSpPr/>
              <p:nvPr/>
            </p:nvSpPr>
            <p:spPr>
              <a:xfrm>
                <a:off x="8601937" y="2307174"/>
                <a:ext cx="1042365" cy="1053573"/>
              </a:xfrm>
              <a:custGeom>
                <a:avLst/>
                <a:gdLst>
                  <a:gd name="connsiteX0" fmla="*/ 61415 w 1269242"/>
                  <a:gd name="connsiteY0" fmla="*/ 682388 h 1282889"/>
                  <a:gd name="connsiteX1" fmla="*/ 245660 w 1269242"/>
                  <a:gd name="connsiteY1" fmla="*/ 573206 h 1282889"/>
                  <a:gd name="connsiteX2" fmla="*/ 443552 w 1269242"/>
                  <a:gd name="connsiteY2" fmla="*/ 893928 h 1282889"/>
                  <a:gd name="connsiteX3" fmla="*/ 1269242 w 1269242"/>
                  <a:gd name="connsiteY3" fmla="*/ 0 h 1282889"/>
                  <a:gd name="connsiteX4" fmla="*/ 532262 w 1269242"/>
                  <a:gd name="connsiteY4" fmla="*/ 1282889 h 1282889"/>
                  <a:gd name="connsiteX5" fmla="*/ 0 w 1269242"/>
                  <a:gd name="connsiteY5" fmla="*/ 750626 h 1282889"/>
                  <a:gd name="connsiteX0" fmla="*/ 245660 w 1269242"/>
                  <a:gd name="connsiteY0" fmla="*/ 573206 h 1282889"/>
                  <a:gd name="connsiteX1" fmla="*/ 443552 w 1269242"/>
                  <a:gd name="connsiteY1" fmla="*/ 893928 h 1282889"/>
                  <a:gd name="connsiteX2" fmla="*/ 1269242 w 1269242"/>
                  <a:gd name="connsiteY2" fmla="*/ 0 h 1282889"/>
                  <a:gd name="connsiteX3" fmla="*/ 532262 w 1269242"/>
                  <a:gd name="connsiteY3" fmla="*/ 1282889 h 1282889"/>
                  <a:gd name="connsiteX4" fmla="*/ 0 w 1269242"/>
                  <a:gd name="connsiteY4" fmla="*/ 750626 h 1282889"/>
                  <a:gd name="connsiteX0" fmla="*/ 245660 w 1269242"/>
                  <a:gd name="connsiteY0" fmla="*/ 573206 h 1282889"/>
                  <a:gd name="connsiteX1" fmla="*/ 490118 w 1269242"/>
                  <a:gd name="connsiteY1" fmla="*/ 843128 h 1282889"/>
                  <a:gd name="connsiteX2" fmla="*/ 1269242 w 1269242"/>
                  <a:gd name="connsiteY2" fmla="*/ 0 h 1282889"/>
                  <a:gd name="connsiteX3" fmla="*/ 532262 w 1269242"/>
                  <a:gd name="connsiteY3" fmla="*/ 1282889 h 1282889"/>
                  <a:gd name="connsiteX4" fmla="*/ 0 w 1269242"/>
                  <a:gd name="connsiteY4" fmla="*/ 750626 h 128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9242" h="1282889">
                    <a:moveTo>
                      <a:pt x="245660" y="573206"/>
                    </a:moveTo>
                    <a:lnTo>
                      <a:pt x="490118" y="843128"/>
                    </a:lnTo>
                    <a:lnTo>
                      <a:pt x="1269242" y="0"/>
                    </a:lnTo>
                    <a:lnTo>
                      <a:pt x="532262" y="1282889"/>
                    </a:lnTo>
                    <a:lnTo>
                      <a:pt x="0" y="750626"/>
                    </a:lnTo>
                  </a:path>
                </a:pathLst>
              </a:custGeom>
              <a:solidFill>
                <a:srgbClr val="5B9BD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1" name="Grupo 70">
                <a:extLst>
                  <a:ext uri="{FF2B5EF4-FFF2-40B4-BE49-F238E27FC236}">
                    <a16:creationId xmlns:a16="http://schemas.microsoft.com/office/drawing/2014/main" id="{DE22F312-7D22-1FD8-2100-E52DFBEAD817}"/>
                  </a:ext>
                </a:extLst>
              </p:cNvPr>
              <p:cNvGrpSpPr/>
              <p:nvPr/>
            </p:nvGrpSpPr>
            <p:grpSpPr>
              <a:xfrm>
                <a:off x="8350928" y="2705096"/>
                <a:ext cx="1507420" cy="1748206"/>
                <a:chOff x="8263597" y="2611750"/>
                <a:chExt cx="1668398" cy="1934898"/>
              </a:xfrm>
            </p:grpSpPr>
            <p:sp>
              <p:nvSpPr>
                <p:cNvPr id="66" name="Oval 7">
                  <a:extLst>
                    <a:ext uri="{FF2B5EF4-FFF2-40B4-BE49-F238E27FC236}">
                      <a16:creationId xmlns:a16="http://schemas.microsoft.com/office/drawing/2014/main" id="{C984953A-71A9-E744-3748-ED6CE15FA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63597" y="2611750"/>
                  <a:ext cx="1028521" cy="1027134"/>
                </a:xfrm>
                <a:prstGeom prst="ellipse">
                  <a:avLst/>
                </a:prstGeom>
                <a:solidFill>
                  <a:schemeClr val="bg1">
                    <a:alpha val="48000"/>
                  </a:schemeClr>
                </a:solidFill>
                <a:ln w="101600">
                  <a:solidFill>
                    <a:srgbClr val="4C4C4C"/>
                  </a:solidFill>
                </a:ln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Line 8">
                  <a:extLst>
                    <a:ext uri="{FF2B5EF4-FFF2-40B4-BE49-F238E27FC236}">
                      <a16:creationId xmlns:a16="http://schemas.microsoft.com/office/drawing/2014/main" id="{61F54F56-2D46-1AEE-3443-D0F249D179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61644" y="3512575"/>
                  <a:ext cx="770351" cy="770350"/>
                </a:xfrm>
                <a:prstGeom prst="line">
                  <a:avLst/>
                </a:prstGeom>
                <a:noFill/>
                <a:ln w="76200">
                  <a:solidFill>
                    <a:srgbClr val="4D4D4D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AutoShape 9">
                  <a:extLst>
                    <a:ext uri="{FF2B5EF4-FFF2-40B4-BE49-F238E27FC236}">
                      <a16:creationId xmlns:a16="http://schemas.microsoft.com/office/drawing/2014/main" id="{589EF409-05A8-23E7-C3C5-60B74D7DF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00000">
                  <a:off x="9024925" y="3839453"/>
                  <a:ext cx="1170099" cy="24429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C4C4C"/>
                </a:solidFill>
                <a:ln w="19050">
                  <a:solidFill>
                    <a:srgbClr val="4C4C4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Luna 68">
                  <a:extLst>
                    <a:ext uri="{FF2B5EF4-FFF2-40B4-BE49-F238E27FC236}">
                      <a16:creationId xmlns:a16="http://schemas.microsoft.com/office/drawing/2014/main" id="{64CE3F99-8E6C-BE81-2574-6010709896B4}"/>
                    </a:ext>
                  </a:extLst>
                </p:cNvPr>
                <p:cNvSpPr/>
                <p:nvPr/>
              </p:nvSpPr>
              <p:spPr>
                <a:xfrm rot="12113365" flipH="1">
                  <a:off x="8402232" y="2671890"/>
                  <a:ext cx="334889" cy="713442"/>
                </a:xfrm>
                <a:prstGeom prst="moon">
                  <a:avLst>
                    <a:gd name="adj" fmla="val 5115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6AEE09E1-96BC-2028-1E59-285EE445228D}"/>
              </a:ext>
            </a:extLst>
          </p:cNvPr>
          <p:cNvGrpSpPr/>
          <p:nvPr/>
        </p:nvGrpSpPr>
        <p:grpSpPr>
          <a:xfrm>
            <a:off x="642948" y="1452911"/>
            <a:ext cx="2268000" cy="2268000"/>
            <a:chOff x="642948" y="3429000"/>
            <a:chExt cx="2268000" cy="2268000"/>
          </a:xfrm>
        </p:grpSpPr>
        <p:sp>
          <p:nvSpPr>
            <p:cNvPr id="18" name="Rectángulo 21">
              <a:extLst>
                <a:ext uri="{FF2B5EF4-FFF2-40B4-BE49-F238E27FC236}">
                  <a16:creationId xmlns:a16="http://schemas.microsoft.com/office/drawing/2014/main" id="{DF6482E2-3851-12F8-12BE-2C2ECB8F0270}"/>
                </a:ext>
              </a:extLst>
            </p:cNvPr>
            <p:cNvSpPr/>
            <p:nvPr/>
          </p:nvSpPr>
          <p:spPr>
            <a:xfrm>
              <a:off x="642948" y="3429000"/>
              <a:ext cx="2268000" cy="2268000"/>
            </a:xfrm>
            <a:prstGeom prst="rect">
              <a:avLst/>
            </a:prstGeom>
            <a:solidFill>
              <a:srgbClr val="E2E5F2"/>
            </a:solidFill>
            <a:ln>
              <a:noFill/>
            </a:ln>
          </p:spPr>
          <p:txBody>
            <a:bodyPr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2D3A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C1899180-9024-E88F-5F86-20299ED3AD72}"/>
                </a:ext>
              </a:extLst>
            </p:cNvPr>
            <p:cNvGrpSpPr/>
            <p:nvPr/>
          </p:nvGrpSpPr>
          <p:grpSpPr>
            <a:xfrm>
              <a:off x="1119713" y="3660418"/>
              <a:ext cx="1314470" cy="1612453"/>
              <a:chOff x="989668" y="3534375"/>
              <a:chExt cx="1512315" cy="1855149"/>
            </a:xfrm>
          </p:grpSpPr>
          <p:grpSp>
            <p:nvGrpSpPr>
              <p:cNvPr id="28" name="Grupo 27">
                <a:extLst>
                  <a:ext uri="{FF2B5EF4-FFF2-40B4-BE49-F238E27FC236}">
                    <a16:creationId xmlns:a16="http://schemas.microsoft.com/office/drawing/2014/main" id="{56FB0FED-6938-63C5-FCF4-007567DDCF78}"/>
                  </a:ext>
                </a:extLst>
              </p:cNvPr>
              <p:cNvGrpSpPr/>
              <p:nvPr/>
            </p:nvGrpSpPr>
            <p:grpSpPr>
              <a:xfrm>
                <a:off x="1331082" y="3534375"/>
                <a:ext cx="1108743" cy="1678590"/>
                <a:chOff x="1331082" y="3534375"/>
                <a:chExt cx="1108743" cy="1678590"/>
              </a:xfrm>
            </p:grpSpPr>
            <p:sp>
              <p:nvSpPr>
                <p:cNvPr id="3" name="Ellipse 42">
                  <a:extLst>
                    <a:ext uri="{FF2B5EF4-FFF2-40B4-BE49-F238E27FC236}">
                      <a16:creationId xmlns:a16="http://schemas.microsoft.com/office/drawing/2014/main" id="{DBDA553B-5BE6-686B-6DD3-5BEAFC695423}"/>
                    </a:ext>
                  </a:extLst>
                </p:cNvPr>
                <p:cNvSpPr/>
                <p:nvPr/>
              </p:nvSpPr>
              <p:spPr bwMode="auto">
                <a:xfrm>
                  <a:off x="1548944" y="3935918"/>
                  <a:ext cx="142024" cy="140733"/>
                </a:xfrm>
                <a:prstGeom prst="ellipse">
                  <a:avLst/>
                </a:prstGeom>
                <a:solidFill>
                  <a:srgbClr val="4C4C4C"/>
                </a:solidFill>
                <a:ln w="571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Weber"/>
                    <a:ea typeface="+mn-ea"/>
                    <a:cs typeface="+mn-cs"/>
                  </a:endParaRPr>
                </a:p>
              </p:txBody>
            </p:sp>
            <p:grpSp>
              <p:nvGrpSpPr>
                <p:cNvPr id="4" name="Grupo 20">
                  <a:extLst>
                    <a:ext uri="{FF2B5EF4-FFF2-40B4-BE49-F238E27FC236}">
                      <a16:creationId xmlns:a16="http://schemas.microsoft.com/office/drawing/2014/main" id="{4CA14296-2C2D-CE2A-48B3-211F515BA8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1082" y="3538594"/>
                  <a:ext cx="1108743" cy="218836"/>
                  <a:chOff x="2665394" y="1917699"/>
                  <a:chExt cx="1363818" cy="269027"/>
                </a:xfrm>
              </p:grpSpPr>
              <p:sp>
                <p:nvSpPr>
                  <p:cNvPr id="14" name="Triángulo isósceles 13">
                    <a:extLst>
                      <a:ext uri="{FF2B5EF4-FFF2-40B4-BE49-F238E27FC236}">
                        <a16:creationId xmlns:a16="http://schemas.microsoft.com/office/drawing/2014/main" id="{552C446E-0574-02A4-1766-7212925A1887}"/>
                      </a:ext>
                    </a:extLst>
                  </p:cNvPr>
                  <p:cNvSpPr/>
                  <p:nvPr/>
                </p:nvSpPr>
                <p:spPr>
                  <a:xfrm>
                    <a:off x="2664977" y="1917274"/>
                    <a:ext cx="346220" cy="269834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Triángulo isósceles 14">
                    <a:extLst>
                      <a:ext uri="{FF2B5EF4-FFF2-40B4-BE49-F238E27FC236}">
                        <a16:creationId xmlns:a16="http://schemas.microsoft.com/office/drawing/2014/main" id="{283F9CF5-C36F-27E0-0B9B-70CFB842E88E}"/>
                      </a:ext>
                    </a:extLst>
                  </p:cNvPr>
                  <p:cNvSpPr/>
                  <p:nvPr/>
                </p:nvSpPr>
                <p:spPr>
                  <a:xfrm>
                    <a:off x="3011197" y="1917274"/>
                    <a:ext cx="346220" cy="269834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Triángulo isósceles 15">
                    <a:extLst>
                      <a:ext uri="{FF2B5EF4-FFF2-40B4-BE49-F238E27FC236}">
                        <a16:creationId xmlns:a16="http://schemas.microsoft.com/office/drawing/2014/main" id="{CBC454C7-2A87-E0F9-8A87-359FA1A84BE0}"/>
                      </a:ext>
                    </a:extLst>
                  </p:cNvPr>
                  <p:cNvSpPr/>
                  <p:nvPr/>
                </p:nvSpPr>
                <p:spPr>
                  <a:xfrm>
                    <a:off x="3339947" y="1917274"/>
                    <a:ext cx="346220" cy="269834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Triángulo isósceles 16">
                    <a:extLst>
                      <a:ext uri="{FF2B5EF4-FFF2-40B4-BE49-F238E27FC236}">
                        <a16:creationId xmlns:a16="http://schemas.microsoft.com/office/drawing/2014/main" id="{3B764852-086E-8D73-26FC-5B31C5307E38}"/>
                      </a:ext>
                    </a:extLst>
                  </p:cNvPr>
                  <p:cNvSpPr/>
                  <p:nvPr/>
                </p:nvSpPr>
                <p:spPr>
                  <a:xfrm>
                    <a:off x="3682992" y="1917274"/>
                    <a:ext cx="346220" cy="269834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" name="Forma libre: forma 4">
                  <a:extLst>
                    <a:ext uri="{FF2B5EF4-FFF2-40B4-BE49-F238E27FC236}">
                      <a16:creationId xmlns:a16="http://schemas.microsoft.com/office/drawing/2014/main" id="{600567C2-BFD5-9C54-7231-6681F22E16B2}"/>
                    </a:ext>
                  </a:extLst>
                </p:cNvPr>
                <p:cNvSpPr/>
                <p:nvPr/>
              </p:nvSpPr>
              <p:spPr bwMode="auto">
                <a:xfrm>
                  <a:off x="1471476" y="3534375"/>
                  <a:ext cx="968349" cy="218202"/>
                </a:xfrm>
                <a:custGeom>
                  <a:avLst/>
                  <a:gdLst>
                    <a:gd name="connsiteX0" fmla="*/ 0 w 1219200"/>
                    <a:gd name="connsiteY0" fmla="*/ 0 h 279400"/>
                    <a:gd name="connsiteX1" fmla="*/ 1219200 w 1219200"/>
                    <a:gd name="connsiteY1" fmla="*/ 0 h 279400"/>
                    <a:gd name="connsiteX2" fmla="*/ 1219200 w 1219200"/>
                    <a:gd name="connsiteY2" fmla="*/ 2794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9200" h="279400">
                      <a:moveTo>
                        <a:pt x="0" y="0"/>
                      </a:moveTo>
                      <a:lnTo>
                        <a:pt x="1219200" y="0"/>
                      </a:lnTo>
                      <a:lnTo>
                        <a:pt x="1219200" y="279400"/>
                      </a:lnTo>
                    </a:path>
                  </a:pathLst>
                </a:custGeom>
                <a:noFill/>
                <a:ln w="57150" cap="rnd">
                  <a:solidFill>
                    <a:srgbClr val="4C4C4C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" name="Grupo 22">
                  <a:extLst>
                    <a:ext uri="{FF2B5EF4-FFF2-40B4-BE49-F238E27FC236}">
                      <a16:creationId xmlns:a16="http://schemas.microsoft.com/office/drawing/2014/main" id="{8D1D9CCE-504C-73EB-44FA-51A3B936E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31355" y="3820230"/>
                  <a:ext cx="244232" cy="1392735"/>
                  <a:chOff x="4208212" y="2953141"/>
                  <a:chExt cx="300420" cy="1712167"/>
                </a:xfrm>
              </p:grpSpPr>
              <p:sp>
                <p:nvSpPr>
                  <p:cNvPr id="8" name="Triángulo isósceles 7">
                    <a:extLst>
                      <a:ext uri="{FF2B5EF4-FFF2-40B4-BE49-F238E27FC236}">
                        <a16:creationId xmlns:a16="http://schemas.microsoft.com/office/drawing/2014/main" id="{8E6178E1-2EA4-5859-164B-8375CDE86A2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3340518"/>
                    <a:ext cx="346023" cy="268401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" name="Triángulo isósceles 8">
                    <a:extLst>
                      <a:ext uri="{FF2B5EF4-FFF2-40B4-BE49-F238E27FC236}">
                        <a16:creationId xmlns:a16="http://schemas.microsoft.com/office/drawing/2014/main" id="{575336B0-DC5C-BAAF-93A9-8AB648DF1C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3686541"/>
                    <a:ext cx="346023" cy="268401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Triángulo isósceles 9">
                    <a:extLst>
                      <a:ext uri="{FF2B5EF4-FFF2-40B4-BE49-F238E27FC236}">
                        <a16:creationId xmlns:a16="http://schemas.microsoft.com/office/drawing/2014/main" id="{F74EBCD1-1F83-CEA3-8F8A-D11485C6E0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4015103"/>
                    <a:ext cx="346023" cy="268401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Triángulo isósceles 10">
                    <a:extLst>
                      <a:ext uri="{FF2B5EF4-FFF2-40B4-BE49-F238E27FC236}">
                        <a16:creationId xmlns:a16="http://schemas.microsoft.com/office/drawing/2014/main" id="{4C230979-D4A8-D77F-278F-F892825470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4357952"/>
                    <a:ext cx="346023" cy="268401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Triángulo isósceles 11">
                    <a:extLst>
                      <a:ext uri="{FF2B5EF4-FFF2-40B4-BE49-F238E27FC236}">
                        <a16:creationId xmlns:a16="http://schemas.microsoft.com/office/drawing/2014/main" id="{B9239A34-B868-2BEB-8D43-D76342F2B66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2991321"/>
                    <a:ext cx="346023" cy="268401"/>
                  </a:xfrm>
                  <a:prstGeom prst="triangle">
                    <a:avLst/>
                  </a:prstGeom>
                  <a:noFill/>
                  <a:ln w="5715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orma libre: forma 12">
                    <a:extLst>
                      <a:ext uri="{FF2B5EF4-FFF2-40B4-BE49-F238E27FC236}">
                        <a16:creationId xmlns:a16="http://schemas.microsoft.com/office/drawing/2014/main" id="{2B837568-8E8A-E72D-8735-385A87FD6B11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3518430" y="3674636"/>
                    <a:ext cx="1712654" cy="268401"/>
                  </a:xfrm>
                  <a:custGeom>
                    <a:avLst/>
                    <a:gdLst>
                      <a:gd name="connsiteX0" fmla="*/ 0 w 1219200"/>
                      <a:gd name="connsiteY0" fmla="*/ 0 h 279400"/>
                      <a:gd name="connsiteX1" fmla="*/ 1219200 w 1219200"/>
                      <a:gd name="connsiteY1" fmla="*/ 0 h 279400"/>
                      <a:gd name="connsiteX2" fmla="*/ 1219200 w 1219200"/>
                      <a:gd name="connsiteY2" fmla="*/ 279400 h 27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9200" h="279400">
                        <a:moveTo>
                          <a:pt x="0" y="0"/>
                        </a:moveTo>
                        <a:lnTo>
                          <a:pt x="1219200" y="0"/>
                        </a:lnTo>
                        <a:lnTo>
                          <a:pt x="1219200" y="279400"/>
                        </a:lnTo>
                      </a:path>
                    </a:pathLst>
                  </a:custGeom>
                  <a:noFill/>
                  <a:ln w="57150" cap="rnd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" name="Forma libre: forma 6">
                  <a:extLst>
                    <a:ext uri="{FF2B5EF4-FFF2-40B4-BE49-F238E27FC236}">
                      <a16:creationId xmlns:a16="http://schemas.microsoft.com/office/drawing/2014/main" id="{BCB99666-1A7A-96A7-0FD1-1D1A18A9FE35}"/>
                    </a:ext>
                  </a:extLst>
                </p:cNvPr>
                <p:cNvSpPr/>
                <p:nvPr/>
              </p:nvSpPr>
              <p:spPr bwMode="auto">
                <a:xfrm>
                  <a:off x="1528286" y="3761614"/>
                  <a:ext cx="206581" cy="524200"/>
                </a:xfrm>
                <a:custGeom>
                  <a:avLst/>
                  <a:gdLst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60060"/>
                    <a:gd name="connsiteX1" fmla="*/ 197893 w 457200"/>
                    <a:gd name="connsiteY1" fmla="*/ 552734 h 1160060"/>
                    <a:gd name="connsiteX2" fmla="*/ 232012 w 457200"/>
                    <a:gd name="connsiteY2" fmla="*/ 655093 h 1160060"/>
                    <a:gd name="connsiteX3" fmla="*/ 382138 w 457200"/>
                    <a:gd name="connsiteY3" fmla="*/ 771099 h 1160060"/>
                    <a:gd name="connsiteX4" fmla="*/ 457200 w 457200"/>
                    <a:gd name="connsiteY4" fmla="*/ 880281 h 1160060"/>
                    <a:gd name="connsiteX5" fmla="*/ 457200 w 457200"/>
                    <a:gd name="connsiteY5" fmla="*/ 1050878 h 1160060"/>
                    <a:gd name="connsiteX6" fmla="*/ 348018 w 457200"/>
                    <a:gd name="connsiteY6" fmla="*/ 1160060 h 1160060"/>
                    <a:gd name="connsiteX7" fmla="*/ 95535 w 457200"/>
                    <a:gd name="connsiteY7" fmla="*/ 1146412 h 1160060"/>
                    <a:gd name="connsiteX8" fmla="*/ 0 w 457200"/>
                    <a:gd name="connsiteY8" fmla="*/ 1003111 h 1160060"/>
                    <a:gd name="connsiteX0" fmla="*/ 197893 w 472869"/>
                    <a:gd name="connsiteY0" fmla="*/ 0 h 1194179"/>
                    <a:gd name="connsiteX1" fmla="*/ 197893 w 472869"/>
                    <a:gd name="connsiteY1" fmla="*/ 552734 h 1194179"/>
                    <a:gd name="connsiteX2" fmla="*/ 232012 w 472869"/>
                    <a:gd name="connsiteY2" fmla="*/ 655093 h 1194179"/>
                    <a:gd name="connsiteX3" fmla="*/ 382138 w 472869"/>
                    <a:gd name="connsiteY3" fmla="*/ 771099 h 1194179"/>
                    <a:gd name="connsiteX4" fmla="*/ 457200 w 472869"/>
                    <a:gd name="connsiteY4" fmla="*/ 880281 h 1194179"/>
                    <a:gd name="connsiteX5" fmla="*/ 457200 w 472869"/>
                    <a:gd name="connsiteY5" fmla="*/ 1050878 h 1194179"/>
                    <a:gd name="connsiteX6" fmla="*/ 245659 w 472869"/>
                    <a:gd name="connsiteY6" fmla="*/ 1194179 h 1194179"/>
                    <a:gd name="connsiteX7" fmla="*/ 95535 w 472869"/>
                    <a:gd name="connsiteY7" fmla="*/ 1146412 h 1194179"/>
                    <a:gd name="connsiteX8" fmla="*/ 0 w 472869"/>
                    <a:gd name="connsiteY8" fmla="*/ 1003111 h 1194179"/>
                    <a:gd name="connsiteX0" fmla="*/ 197893 w 472869"/>
                    <a:gd name="connsiteY0" fmla="*/ 0 h 1194179"/>
                    <a:gd name="connsiteX1" fmla="*/ 197893 w 472869"/>
                    <a:gd name="connsiteY1" fmla="*/ 552734 h 1194179"/>
                    <a:gd name="connsiteX2" fmla="*/ 232012 w 472869"/>
                    <a:gd name="connsiteY2" fmla="*/ 655093 h 1194179"/>
                    <a:gd name="connsiteX3" fmla="*/ 382138 w 472869"/>
                    <a:gd name="connsiteY3" fmla="*/ 771099 h 1194179"/>
                    <a:gd name="connsiteX4" fmla="*/ 457200 w 472869"/>
                    <a:gd name="connsiteY4" fmla="*/ 880281 h 1194179"/>
                    <a:gd name="connsiteX5" fmla="*/ 457200 w 472869"/>
                    <a:gd name="connsiteY5" fmla="*/ 1050878 h 1194179"/>
                    <a:gd name="connsiteX6" fmla="*/ 245659 w 472869"/>
                    <a:gd name="connsiteY6" fmla="*/ 1194179 h 1194179"/>
                    <a:gd name="connsiteX7" fmla="*/ 95535 w 472869"/>
                    <a:gd name="connsiteY7" fmla="*/ 1146412 h 1194179"/>
                    <a:gd name="connsiteX8" fmla="*/ 0 w 472869"/>
                    <a:gd name="connsiteY8" fmla="*/ 1003111 h 1194179"/>
                    <a:gd name="connsiteX0" fmla="*/ 197893 w 472869"/>
                    <a:gd name="connsiteY0" fmla="*/ 0 h 1194179"/>
                    <a:gd name="connsiteX1" fmla="*/ 197893 w 472869"/>
                    <a:gd name="connsiteY1" fmla="*/ 552734 h 1194179"/>
                    <a:gd name="connsiteX2" fmla="*/ 232012 w 472869"/>
                    <a:gd name="connsiteY2" fmla="*/ 655093 h 1194179"/>
                    <a:gd name="connsiteX3" fmla="*/ 382138 w 472869"/>
                    <a:gd name="connsiteY3" fmla="*/ 771099 h 1194179"/>
                    <a:gd name="connsiteX4" fmla="*/ 457200 w 472869"/>
                    <a:gd name="connsiteY4" fmla="*/ 880281 h 1194179"/>
                    <a:gd name="connsiteX5" fmla="*/ 457200 w 472869"/>
                    <a:gd name="connsiteY5" fmla="*/ 1050878 h 1194179"/>
                    <a:gd name="connsiteX6" fmla="*/ 245659 w 472869"/>
                    <a:gd name="connsiteY6" fmla="*/ 1194179 h 1194179"/>
                    <a:gd name="connsiteX7" fmla="*/ 95535 w 472869"/>
                    <a:gd name="connsiteY7" fmla="*/ 1146412 h 1194179"/>
                    <a:gd name="connsiteX8" fmla="*/ 0 w 472869"/>
                    <a:gd name="connsiteY8" fmla="*/ 1003111 h 1194179"/>
                    <a:gd name="connsiteX0" fmla="*/ 197893 w 472869"/>
                    <a:gd name="connsiteY0" fmla="*/ 0 h 1217974"/>
                    <a:gd name="connsiteX1" fmla="*/ 197893 w 472869"/>
                    <a:gd name="connsiteY1" fmla="*/ 552734 h 1217974"/>
                    <a:gd name="connsiteX2" fmla="*/ 232012 w 472869"/>
                    <a:gd name="connsiteY2" fmla="*/ 655093 h 1217974"/>
                    <a:gd name="connsiteX3" fmla="*/ 382138 w 472869"/>
                    <a:gd name="connsiteY3" fmla="*/ 771099 h 1217974"/>
                    <a:gd name="connsiteX4" fmla="*/ 457200 w 472869"/>
                    <a:gd name="connsiteY4" fmla="*/ 880281 h 1217974"/>
                    <a:gd name="connsiteX5" fmla="*/ 457200 w 472869"/>
                    <a:gd name="connsiteY5" fmla="*/ 1050878 h 1217974"/>
                    <a:gd name="connsiteX6" fmla="*/ 245659 w 472869"/>
                    <a:gd name="connsiteY6" fmla="*/ 1194179 h 1217974"/>
                    <a:gd name="connsiteX7" fmla="*/ 230707 w 472869"/>
                    <a:gd name="connsiteY7" fmla="*/ 1217974 h 1217974"/>
                    <a:gd name="connsiteX8" fmla="*/ 0 w 472869"/>
                    <a:gd name="connsiteY8" fmla="*/ 1003111 h 1217974"/>
                    <a:gd name="connsiteX0" fmla="*/ 197893 w 472869"/>
                    <a:gd name="connsiteY0" fmla="*/ 0 h 1218638"/>
                    <a:gd name="connsiteX1" fmla="*/ 197893 w 472869"/>
                    <a:gd name="connsiteY1" fmla="*/ 552734 h 1218638"/>
                    <a:gd name="connsiteX2" fmla="*/ 232012 w 472869"/>
                    <a:gd name="connsiteY2" fmla="*/ 655093 h 1218638"/>
                    <a:gd name="connsiteX3" fmla="*/ 382138 w 472869"/>
                    <a:gd name="connsiteY3" fmla="*/ 771099 h 1218638"/>
                    <a:gd name="connsiteX4" fmla="*/ 457200 w 472869"/>
                    <a:gd name="connsiteY4" fmla="*/ 880281 h 1218638"/>
                    <a:gd name="connsiteX5" fmla="*/ 457200 w 472869"/>
                    <a:gd name="connsiteY5" fmla="*/ 1050878 h 1218638"/>
                    <a:gd name="connsiteX6" fmla="*/ 245659 w 472869"/>
                    <a:gd name="connsiteY6" fmla="*/ 1194179 h 1218638"/>
                    <a:gd name="connsiteX7" fmla="*/ 230707 w 472869"/>
                    <a:gd name="connsiteY7" fmla="*/ 1217974 h 1218638"/>
                    <a:gd name="connsiteX8" fmla="*/ 0 w 472869"/>
                    <a:gd name="connsiteY8" fmla="*/ 1003111 h 1218638"/>
                    <a:gd name="connsiteX0" fmla="*/ 197893 w 473977"/>
                    <a:gd name="connsiteY0" fmla="*/ 0 h 1218638"/>
                    <a:gd name="connsiteX1" fmla="*/ 197893 w 473977"/>
                    <a:gd name="connsiteY1" fmla="*/ 552734 h 1218638"/>
                    <a:gd name="connsiteX2" fmla="*/ 232012 w 473977"/>
                    <a:gd name="connsiteY2" fmla="*/ 655093 h 1218638"/>
                    <a:gd name="connsiteX3" fmla="*/ 382138 w 473977"/>
                    <a:gd name="connsiteY3" fmla="*/ 771099 h 1218638"/>
                    <a:gd name="connsiteX4" fmla="*/ 457200 w 473977"/>
                    <a:gd name="connsiteY4" fmla="*/ 880281 h 1218638"/>
                    <a:gd name="connsiteX5" fmla="*/ 457200 w 473977"/>
                    <a:gd name="connsiteY5" fmla="*/ 1050878 h 1218638"/>
                    <a:gd name="connsiteX6" fmla="*/ 230707 w 473977"/>
                    <a:gd name="connsiteY6" fmla="*/ 1217974 h 1218638"/>
                    <a:gd name="connsiteX7" fmla="*/ 0 w 473977"/>
                    <a:gd name="connsiteY7" fmla="*/ 1003111 h 1218638"/>
                    <a:gd name="connsiteX0" fmla="*/ 197893 w 473977"/>
                    <a:gd name="connsiteY0" fmla="*/ 0 h 1218355"/>
                    <a:gd name="connsiteX1" fmla="*/ 197893 w 473977"/>
                    <a:gd name="connsiteY1" fmla="*/ 552734 h 1218355"/>
                    <a:gd name="connsiteX2" fmla="*/ 232012 w 473977"/>
                    <a:gd name="connsiteY2" fmla="*/ 655093 h 1218355"/>
                    <a:gd name="connsiteX3" fmla="*/ 382138 w 473977"/>
                    <a:gd name="connsiteY3" fmla="*/ 771099 h 1218355"/>
                    <a:gd name="connsiteX4" fmla="*/ 457200 w 473977"/>
                    <a:gd name="connsiteY4" fmla="*/ 880281 h 1218355"/>
                    <a:gd name="connsiteX5" fmla="*/ 457200 w 473977"/>
                    <a:gd name="connsiteY5" fmla="*/ 1050878 h 1218355"/>
                    <a:gd name="connsiteX6" fmla="*/ 230707 w 473977"/>
                    <a:gd name="connsiteY6" fmla="*/ 1217974 h 1218355"/>
                    <a:gd name="connsiteX7" fmla="*/ 0 w 473977"/>
                    <a:gd name="connsiteY7" fmla="*/ 1003111 h 1218355"/>
                    <a:gd name="connsiteX0" fmla="*/ 197893 w 457497"/>
                    <a:gd name="connsiteY0" fmla="*/ 0 h 1218553"/>
                    <a:gd name="connsiteX1" fmla="*/ 197893 w 457497"/>
                    <a:gd name="connsiteY1" fmla="*/ 552734 h 1218553"/>
                    <a:gd name="connsiteX2" fmla="*/ 232012 w 457497"/>
                    <a:gd name="connsiteY2" fmla="*/ 655093 h 1218553"/>
                    <a:gd name="connsiteX3" fmla="*/ 382138 w 457497"/>
                    <a:gd name="connsiteY3" fmla="*/ 771099 h 1218553"/>
                    <a:gd name="connsiteX4" fmla="*/ 457200 w 457497"/>
                    <a:gd name="connsiteY4" fmla="*/ 880281 h 1218553"/>
                    <a:gd name="connsiteX5" fmla="*/ 457200 w 457497"/>
                    <a:gd name="connsiteY5" fmla="*/ 1050878 h 1218553"/>
                    <a:gd name="connsiteX6" fmla="*/ 230707 w 457497"/>
                    <a:gd name="connsiteY6" fmla="*/ 1217974 h 1218553"/>
                    <a:gd name="connsiteX7" fmla="*/ 0 w 457497"/>
                    <a:gd name="connsiteY7" fmla="*/ 1003111 h 1218553"/>
                    <a:gd name="connsiteX0" fmla="*/ 197893 w 463019"/>
                    <a:gd name="connsiteY0" fmla="*/ 0 h 1218553"/>
                    <a:gd name="connsiteX1" fmla="*/ 197893 w 463019"/>
                    <a:gd name="connsiteY1" fmla="*/ 552734 h 1218553"/>
                    <a:gd name="connsiteX2" fmla="*/ 232012 w 463019"/>
                    <a:gd name="connsiteY2" fmla="*/ 655093 h 1218553"/>
                    <a:gd name="connsiteX3" fmla="*/ 382138 w 463019"/>
                    <a:gd name="connsiteY3" fmla="*/ 771099 h 1218553"/>
                    <a:gd name="connsiteX4" fmla="*/ 457200 w 463019"/>
                    <a:gd name="connsiteY4" fmla="*/ 1050878 h 1218553"/>
                    <a:gd name="connsiteX5" fmla="*/ 230707 w 463019"/>
                    <a:gd name="connsiteY5" fmla="*/ 1217974 h 1218553"/>
                    <a:gd name="connsiteX6" fmla="*/ 0 w 463019"/>
                    <a:gd name="connsiteY6" fmla="*/ 1003111 h 1218553"/>
                    <a:gd name="connsiteX0" fmla="*/ 197893 w 463019"/>
                    <a:gd name="connsiteY0" fmla="*/ 0 h 1218553"/>
                    <a:gd name="connsiteX1" fmla="*/ 197893 w 463019"/>
                    <a:gd name="connsiteY1" fmla="*/ 552734 h 1218553"/>
                    <a:gd name="connsiteX2" fmla="*/ 382138 w 463019"/>
                    <a:gd name="connsiteY2" fmla="*/ 771099 h 1218553"/>
                    <a:gd name="connsiteX3" fmla="*/ 457200 w 463019"/>
                    <a:gd name="connsiteY3" fmla="*/ 1050878 h 1218553"/>
                    <a:gd name="connsiteX4" fmla="*/ 230707 w 463019"/>
                    <a:gd name="connsiteY4" fmla="*/ 1217974 h 1218553"/>
                    <a:gd name="connsiteX5" fmla="*/ 0 w 463019"/>
                    <a:gd name="connsiteY5" fmla="*/ 1003111 h 1218553"/>
                    <a:gd name="connsiteX0" fmla="*/ 197893 w 463019"/>
                    <a:gd name="connsiteY0" fmla="*/ 0 h 1218553"/>
                    <a:gd name="connsiteX1" fmla="*/ 197893 w 463019"/>
                    <a:gd name="connsiteY1" fmla="*/ 552734 h 1218553"/>
                    <a:gd name="connsiteX2" fmla="*/ 382138 w 463019"/>
                    <a:gd name="connsiteY2" fmla="*/ 771099 h 1218553"/>
                    <a:gd name="connsiteX3" fmla="*/ 457200 w 463019"/>
                    <a:gd name="connsiteY3" fmla="*/ 1050878 h 1218553"/>
                    <a:gd name="connsiteX4" fmla="*/ 230707 w 463019"/>
                    <a:gd name="connsiteY4" fmla="*/ 1217974 h 1218553"/>
                    <a:gd name="connsiteX5" fmla="*/ 0 w 463019"/>
                    <a:gd name="connsiteY5" fmla="*/ 1003111 h 1218553"/>
                    <a:gd name="connsiteX0" fmla="*/ 197893 w 470720"/>
                    <a:gd name="connsiteY0" fmla="*/ 0 h 1218424"/>
                    <a:gd name="connsiteX1" fmla="*/ 197893 w 470720"/>
                    <a:gd name="connsiteY1" fmla="*/ 552734 h 1218424"/>
                    <a:gd name="connsiteX2" fmla="*/ 421895 w 470720"/>
                    <a:gd name="connsiteY2" fmla="*/ 763147 h 1218424"/>
                    <a:gd name="connsiteX3" fmla="*/ 457200 w 470720"/>
                    <a:gd name="connsiteY3" fmla="*/ 1050878 h 1218424"/>
                    <a:gd name="connsiteX4" fmla="*/ 230707 w 470720"/>
                    <a:gd name="connsiteY4" fmla="*/ 1217974 h 1218424"/>
                    <a:gd name="connsiteX5" fmla="*/ 0 w 470720"/>
                    <a:gd name="connsiteY5" fmla="*/ 1003111 h 1218424"/>
                    <a:gd name="connsiteX0" fmla="*/ 197893 w 491917"/>
                    <a:gd name="connsiteY0" fmla="*/ 0 h 1218071"/>
                    <a:gd name="connsiteX1" fmla="*/ 197893 w 491917"/>
                    <a:gd name="connsiteY1" fmla="*/ 552734 h 1218071"/>
                    <a:gd name="connsiteX2" fmla="*/ 421895 w 491917"/>
                    <a:gd name="connsiteY2" fmla="*/ 763147 h 1218071"/>
                    <a:gd name="connsiteX3" fmla="*/ 481054 w 491917"/>
                    <a:gd name="connsiteY3" fmla="*/ 1027024 h 1218071"/>
                    <a:gd name="connsiteX4" fmla="*/ 230707 w 491917"/>
                    <a:gd name="connsiteY4" fmla="*/ 1217974 h 1218071"/>
                    <a:gd name="connsiteX5" fmla="*/ 0 w 491917"/>
                    <a:gd name="connsiteY5" fmla="*/ 1003111 h 1218071"/>
                    <a:gd name="connsiteX0" fmla="*/ 197893 w 484114"/>
                    <a:gd name="connsiteY0" fmla="*/ 0 h 1218081"/>
                    <a:gd name="connsiteX1" fmla="*/ 197893 w 484114"/>
                    <a:gd name="connsiteY1" fmla="*/ 552734 h 1218081"/>
                    <a:gd name="connsiteX2" fmla="*/ 421895 w 484114"/>
                    <a:gd name="connsiteY2" fmla="*/ 763147 h 1218081"/>
                    <a:gd name="connsiteX3" fmla="*/ 481054 w 484114"/>
                    <a:gd name="connsiteY3" fmla="*/ 1027024 h 1218081"/>
                    <a:gd name="connsiteX4" fmla="*/ 230707 w 484114"/>
                    <a:gd name="connsiteY4" fmla="*/ 1217974 h 1218081"/>
                    <a:gd name="connsiteX5" fmla="*/ 0 w 484114"/>
                    <a:gd name="connsiteY5" fmla="*/ 1003111 h 1218081"/>
                    <a:gd name="connsiteX0" fmla="*/ 197893 w 491917"/>
                    <a:gd name="connsiteY0" fmla="*/ 0 h 1198208"/>
                    <a:gd name="connsiteX1" fmla="*/ 197893 w 491917"/>
                    <a:gd name="connsiteY1" fmla="*/ 552734 h 1198208"/>
                    <a:gd name="connsiteX2" fmla="*/ 421895 w 491917"/>
                    <a:gd name="connsiteY2" fmla="*/ 763147 h 1198208"/>
                    <a:gd name="connsiteX3" fmla="*/ 481054 w 491917"/>
                    <a:gd name="connsiteY3" fmla="*/ 1027024 h 1198208"/>
                    <a:gd name="connsiteX4" fmla="*/ 230707 w 491917"/>
                    <a:gd name="connsiteY4" fmla="*/ 1198096 h 1198208"/>
                    <a:gd name="connsiteX5" fmla="*/ 0 w 491917"/>
                    <a:gd name="connsiteY5" fmla="*/ 1003111 h 1198208"/>
                    <a:gd name="connsiteX0" fmla="*/ 197893 w 491917"/>
                    <a:gd name="connsiteY0" fmla="*/ 0 h 1198208"/>
                    <a:gd name="connsiteX1" fmla="*/ 197893 w 491917"/>
                    <a:gd name="connsiteY1" fmla="*/ 552734 h 1198208"/>
                    <a:gd name="connsiteX2" fmla="*/ 421895 w 491917"/>
                    <a:gd name="connsiteY2" fmla="*/ 763147 h 1198208"/>
                    <a:gd name="connsiteX3" fmla="*/ 481054 w 491917"/>
                    <a:gd name="connsiteY3" fmla="*/ 1027024 h 1198208"/>
                    <a:gd name="connsiteX4" fmla="*/ 230707 w 491917"/>
                    <a:gd name="connsiteY4" fmla="*/ 1198096 h 1198208"/>
                    <a:gd name="connsiteX5" fmla="*/ 0 w 491917"/>
                    <a:gd name="connsiteY5" fmla="*/ 1003111 h 1198208"/>
                    <a:gd name="connsiteX0" fmla="*/ 197893 w 492449"/>
                    <a:gd name="connsiteY0" fmla="*/ 0 h 1198208"/>
                    <a:gd name="connsiteX1" fmla="*/ 197893 w 492449"/>
                    <a:gd name="connsiteY1" fmla="*/ 552734 h 1198208"/>
                    <a:gd name="connsiteX2" fmla="*/ 421895 w 492449"/>
                    <a:gd name="connsiteY2" fmla="*/ 763147 h 1198208"/>
                    <a:gd name="connsiteX3" fmla="*/ 481054 w 492449"/>
                    <a:gd name="connsiteY3" fmla="*/ 1027024 h 1198208"/>
                    <a:gd name="connsiteX4" fmla="*/ 230707 w 492449"/>
                    <a:gd name="connsiteY4" fmla="*/ 1198096 h 1198208"/>
                    <a:gd name="connsiteX5" fmla="*/ 0 w 492449"/>
                    <a:gd name="connsiteY5" fmla="*/ 1003111 h 1198208"/>
                    <a:gd name="connsiteX0" fmla="*/ 197893 w 488161"/>
                    <a:gd name="connsiteY0" fmla="*/ 0 h 1198207"/>
                    <a:gd name="connsiteX1" fmla="*/ 197893 w 488161"/>
                    <a:gd name="connsiteY1" fmla="*/ 552734 h 1198207"/>
                    <a:gd name="connsiteX2" fmla="*/ 398042 w 488161"/>
                    <a:gd name="connsiteY2" fmla="*/ 771098 h 1198207"/>
                    <a:gd name="connsiteX3" fmla="*/ 481054 w 488161"/>
                    <a:gd name="connsiteY3" fmla="*/ 1027024 h 1198207"/>
                    <a:gd name="connsiteX4" fmla="*/ 230707 w 488161"/>
                    <a:gd name="connsiteY4" fmla="*/ 1198096 h 1198207"/>
                    <a:gd name="connsiteX5" fmla="*/ 0 w 488161"/>
                    <a:gd name="connsiteY5" fmla="*/ 1003111 h 1198207"/>
                    <a:gd name="connsiteX0" fmla="*/ 197893 w 490477"/>
                    <a:gd name="connsiteY0" fmla="*/ 0 h 1198207"/>
                    <a:gd name="connsiteX1" fmla="*/ 197893 w 490477"/>
                    <a:gd name="connsiteY1" fmla="*/ 552734 h 1198207"/>
                    <a:gd name="connsiteX2" fmla="*/ 398042 w 490477"/>
                    <a:gd name="connsiteY2" fmla="*/ 771098 h 1198207"/>
                    <a:gd name="connsiteX3" fmla="*/ 481054 w 490477"/>
                    <a:gd name="connsiteY3" fmla="*/ 1027024 h 1198207"/>
                    <a:gd name="connsiteX4" fmla="*/ 230707 w 490477"/>
                    <a:gd name="connsiteY4" fmla="*/ 1198096 h 1198207"/>
                    <a:gd name="connsiteX5" fmla="*/ 0 w 490477"/>
                    <a:gd name="connsiteY5" fmla="*/ 1003111 h 1198207"/>
                    <a:gd name="connsiteX0" fmla="*/ 197893 w 481054"/>
                    <a:gd name="connsiteY0" fmla="*/ 0 h 1198207"/>
                    <a:gd name="connsiteX1" fmla="*/ 197893 w 481054"/>
                    <a:gd name="connsiteY1" fmla="*/ 552734 h 1198207"/>
                    <a:gd name="connsiteX2" fmla="*/ 481054 w 481054"/>
                    <a:gd name="connsiteY2" fmla="*/ 1027024 h 1198207"/>
                    <a:gd name="connsiteX3" fmla="*/ 230707 w 481054"/>
                    <a:gd name="connsiteY3" fmla="*/ 1198096 h 1198207"/>
                    <a:gd name="connsiteX4" fmla="*/ 0 w 481054"/>
                    <a:gd name="connsiteY4" fmla="*/ 1003111 h 1198207"/>
                    <a:gd name="connsiteX0" fmla="*/ 197893 w 481412"/>
                    <a:gd name="connsiteY0" fmla="*/ 0 h 1198789"/>
                    <a:gd name="connsiteX1" fmla="*/ 197893 w 481412"/>
                    <a:gd name="connsiteY1" fmla="*/ 552734 h 1198789"/>
                    <a:gd name="connsiteX2" fmla="*/ 481054 w 481412"/>
                    <a:gd name="connsiteY2" fmla="*/ 1027024 h 1198789"/>
                    <a:gd name="connsiteX3" fmla="*/ 230707 w 481412"/>
                    <a:gd name="connsiteY3" fmla="*/ 1198096 h 1198789"/>
                    <a:gd name="connsiteX4" fmla="*/ 0 w 481412"/>
                    <a:gd name="connsiteY4" fmla="*/ 1003111 h 1198789"/>
                    <a:gd name="connsiteX0" fmla="*/ 197893 w 465536"/>
                    <a:gd name="connsiteY0" fmla="*/ 0 h 1199193"/>
                    <a:gd name="connsiteX1" fmla="*/ 197893 w 465536"/>
                    <a:gd name="connsiteY1" fmla="*/ 552734 h 1199193"/>
                    <a:gd name="connsiteX2" fmla="*/ 465151 w 465536"/>
                    <a:gd name="connsiteY2" fmla="*/ 915706 h 1199193"/>
                    <a:gd name="connsiteX3" fmla="*/ 230707 w 465536"/>
                    <a:gd name="connsiteY3" fmla="*/ 1198096 h 1199193"/>
                    <a:gd name="connsiteX4" fmla="*/ 0 w 465536"/>
                    <a:gd name="connsiteY4" fmla="*/ 1003111 h 1199193"/>
                    <a:gd name="connsiteX0" fmla="*/ 197893 w 465536"/>
                    <a:gd name="connsiteY0" fmla="*/ 0 h 1198934"/>
                    <a:gd name="connsiteX1" fmla="*/ 197893 w 465536"/>
                    <a:gd name="connsiteY1" fmla="*/ 552734 h 1198934"/>
                    <a:gd name="connsiteX2" fmla="*/ 465151 w 465536"/>
                    <a:gd name="connsiteY2" fmla="*/ 927633 h 1198934"/>
                    <a:gd name="connsiteX3" fmla="*/ 230707 w 465536"/>
                    <a:gd name="connsiteY3" fmla="*/ 1198096 h 1198934"/>
                    <a:gd name="connsiteX4" fmla="*/ 0 w 465536"/>
                    <a:gd name="connsiteY4" fmla="*/ 1003111 h 1198934"/>
                    <a:gd name="connsiteX0" fmla="*/ 197893 w 465414"/>
                    <a:gd name="connsiteY0" fmla="*/ 0 h 1179191"/>
                    <a:gd name="connsiteX1" fmla="*/ 197893 w 465414"/>
                    <a:gd name="connsiteY1" fmla="*/ 552734 h 1179191"/>
                    <a:gd name="connsiteX2" fmla="*/ 465151 w 465414"/>
                    <a:gd name="connsiteY2" fmla="*/ 927633 h 1179191"/>
                    <a:gd name="connsiteX3" fmla="*/ 242634 w 465414"/>
                    <a:gd name="connsiteY3" fmla="*/ 1178218 h 1179191"/>
                    <a:gd name="connsiteX4" fmla="*/ 0 w 465414"/>
                    <a:gd name="connsiteY4" fmla="*/ 1003111 h 1179191"/>
                    <a:gd name="connsiteX0" fmla="*/ 197893 w 465470"/>
                    <a:gd name="connsiteY0" fmla="*/ 0 h 1178272"/>
                    <a:gd name="connsiteX1" fmla="*/ 197893 w 465470"/>
                    <a:gd name="connsiteY1" fmla="*/ 552734 h 1178272"/>
                    <a:gd name="connsiteX2" fmla="*/ 465151 w 465470"/>
                    <a:gd name="connsiteY2" fmla="*/ 927633 h 1178272"/>
                    <a:gd name="connsiteX3" fmla="*/ 242634 w 465470"/>
                    <a:gd name="connsiteY3" fmla="*/ 1178218 h 1178272"/>
                    <a:gd name="connsiteX4" fmla="*/ 0 w 465470"/>
                    <a:gd name="connsiteY4" fmla="*/ 1003111 h 1178272"/>
                    <a:gd name="connsiteX0" fmla="*/ 197893 w 465216"/>
                    <a:gd name="connsiteY0" fmla="*/ 0 h 1178286"/>
                    <a:gd name="connsiteX1" fmla="*/ 197893 w 465216"/>
                    <a:gd name="connsiteY1" fmla="*/ 552734 h 1178286"/>
                    <a:gd name="connsiteX2" fmla="*/ 465151 w 465216"/>
                    <a:gd name="connsiteY2" fmla="*/ 927633 h 1178286"/>
                    <a:gd name="connsiteX3" fmla="*/ 242634 w 465216"/>
                    <a:gd name="connsiteY3" fmla="*/ 1178218 h 1178286"/>
                    <a:gd name="connsiteX4" fmla="*/ 0 w 465216"/>
                    <a:gd name="connsiteY4" fmla="*/ 1003111 h 1178286"/>
                    <a:gd name="connsiteX0" fmla="*/ 197893 w 465470"/>
                    <a:gd name="connsiteY0" fmla="*/ 0 h 1178294"/>
                    <a:gd name="connsiteX1" fmla="*/ 197893 w 465470"/>
                    <a:gd name="connsiteY1" fmla="*/ 552734 h 1178294"/>
                    <a:gd name="connsiteX2" fmla="*/ 465151 w 465470"/>
                    <a:gd name="connsiteY2" fmla="*/ 927633 h 1178294"/>
                    <a:gd name="connsiteX3" fmla="*/ 242634 w 465470"/>
                    <a:gd name="connsiteY3" fmla="*/ 1178218 h 1178294"/>
                    <a:gd name="connsiteX4" fmla="*/ 0 w 465470"/>
                    <a:gd name="connsiteY4" fmla="*/ 1003111 h 1178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470" h="1178294">
                      <a:moveTo>
                        <a:pt x="197893" y="0"/>
                      </a:moveTo>
                      <a:lnTo>
                        <a:pt x="197893" y="552734"/>
                      </a:lnTo>
                      <a:cubicBezTo>
                        <a:pt x="245087" y="723905"/>
                        <a:pt x="457694" y="779654"/>
                        <a:pt x="465151" y="927633"/>
                      </a:cubicBezTo>
                      <a:cubicBezTo>
                        <a:pt x="472608" y="1075612"/>
                        <a:pt x="347989" y="1181541"/>
                        <a:pt x="242634" y="1178218"/>
                      </a:cubicBezTo>
                      <a:cubicBezTo>
                        <a:pt x="137279" y="1174895"/>
                        <a:pt x="4015" y="1078708"/>
                        <a:pt x="0" y="1003111"/>
                      </a:cubicBezTo>
                    </a:path>
                  </a:pathLst>
                </a:custGeom>
                <a:noFill/>
                <a:ln w="57150" cap="rnd">
                  <a:solidFill>
                    <a:srgbClr val="4C4C4C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9C632D00-15AB-2028-5D7A-9E2B86075034}"/>
                  </a:ext>
                </a:extLst>
              </p:cNvPr>
              <p:cNvGrpSpPr/>
              <p:nvPr/>
            </p:nvGrpSpPr>
            <p:grpSpPr>
              <a:xfrm>
                <a:off x="989668" y="4082283"/>
                <a:ext cx="1512315" cy="1307241"/>
                <a:chOff x="989668" y="4082283"/>
                <a:chExt cx="1512315" cy="1307241"/>
              </a:xfrm>
            </p:grpSpPr>
            <p:sp>
              <p:nvSpPr>
                <p:cNvPr id="26" name="Rectángulo 25">
                  <a:extLst>
                    <a:ext uri="{FF2B5EF4-FFF2-40B4-BE49-F238E27FC236}">
                      <a16:creationId xmlns:a16="http://schemas.microsoft.com/office/drawing/2014/main" id="{97FC8268-865F-8B8F-8A0C-1ABA62E8DBF4}"/>
                    </a:ext>
                  </a:extLst>
                </p:cNvPr>
                <p:cNvSpPr/>
                <p:nvPr/>
              </p:nvSpPr>
              <p:spPr bwMode="auto">
                <a:xfrm>
                  <a:off x="1850274" y="5204892"/>
                  <a:ext cx="589551" cy="184632"/>
                </a:xfrm>
                <a:prstGeom prst="rect">
                  <a:avLst/>
                </a:prstGeom>
                <a:solidFill>
                  <a:srgbClr val="E2E5F2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70" name="Grupo 69">
                  <a:extLst>
                    <a:ext uri="{FF2B5EF4-FFF2-40B4-BE49-F238E27FC236}">
                      <a16:creationId xmlns:a16="http://schemas.microsoft.com/office/drawing/2014/main" id="{636C30C4-4FD8-7A87-A1D9-899DCB6C5512}"/>
                    </a:ext>
                  </a:extLst>
                </p:cNvPr>
                <p:cNvGrpSpPr/>
                <p:nvPr/>
              </p:nvGrpSpPr>
              <p:grpSpPr>
                <a:xfrm>
                  <a:off x="989668" y="4082283"/>
                  <a:ext cx="1512315" cy="1120985"/>
                  <a:chOff x="2183642" y="557784"/>
                  <a:chExt cx="5296150" cy="3925706"/>
                </a:xfrm>
              </p:grpSpPr>
              <p:grpSp>
                <p:nvGrpSpPr>
                  <p:cNvPr id="72" name="Grupo 71">
                    <a:extLst>
                      <a:ext uri="{FF2B5EF4-FFF2-40B4-BE49-F238E27FC236}">
                        <a16:creationId xmlns:a16="http://schemas.microsoft.com/office/drawing/2014/main" id="{FB2107C0-4A0F-4E43-DFE8-220F3C13F4FF}"/>
                      </a:ext>
                    </a:extLst>
                  </p:cNvPr>
                  <p:cNvGrpSpPr/>
                  <p:nvPr/>
                </p:nvGrpSpPr>
                <p:grpSpPr>
                  <a:xfrm>
                    <a:off x="2183642" y="3230762"/>
                    <a:ext cx="3497830" cy="1252728"/>
                    <a:chOff x="2183642" y="4224527"/>
                    <a:chExt cx="3497830" cy="1252728"/>
                  </a:xfrm>
                </p:grpSpPr>
                <p:grpSp>
                  <p:nvGrpSpPr>
                    <p:cNvPr id="87" name="Grupo 86">
                      <a:extLst>
                        <a:ext uri="{FF2B5EF4-FFF2-40B4-BE49-F238E27FC236}">
                          <a16:creationId xmlns:a16="http://schemas.microsoft.com/office/drawing/2014/main" id="{B6E73252-B04C-EC09-63EC-23ECCCE66F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183642" y="4224527"/>
                      <a:ext cx="3497830" cy="1252728"/>
                      <a:chOff x="2183642" y="4224527"/>
                      <a:chExt cx="3497830" cy="1252728"/>
                    </a:xfrm>
                  </p:grpSpPr>
                  <p:sp>
                    <p:nvSpPr>
                      <p:cNvPr id="94" name="Rectángulo: esquinas redondeadas 93">
                        <a:extLst>
                          <a:ext uri="{FF2B5EF4-FFF2-40B4-BE49-F238E27FC236}">
                            <a16:creationId xmlns:a16="http://schemas.microsoft.com/office/drawing/2014/main" id="{9172A1E5-B3AF-0A0B-AA37-19A6D7C8C8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83642" y="4224527"/>
                        <a:ext cx="3497830" cy="1252728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5" name="Rectángulo: esquinas redondeadas 94">
                        <a:extLst>
                          <a:ext uri="{FF2B5EF4-FFF2-40B4-BE49-F238E27FC236}">
                            <a16:creationId xmlns:a16="http://schemas.microsoft.com/office/drawing/2014/main" id="{AA977AA4-E087-4959-0D26-087BB6F979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26845" y="4491227"/>
                        <a:ext cx="3011424" cy="719329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88" name="Grupo 87">
                      <a:extLst>
                        <a:ext uri="{FF2B5EF4-FFF2-40B4-BE49-F238E27FC236}">
                          <a16:creationId xmlns:a16="http://schemas.microsoft.com/office/drawing/2014/main" id="{44A13C88-4D37-E1C5-A079-8F64DF5D7B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63952" y="4686299"/>
                      <a:ext cx="2590800" cy="329184"/>
                      <a:chOff x="2663952" y="3688080"/>
                      <a:chExt cx="2590800" cy="329184"/>
                    </a:xfrm>
                  </p:grpSpPr>
                  <p:sp>
                    <p:nvSpPr>
                      <p:cNvPr id="89" name="Elipse 88">
                        <a:extLst>
                          <a:ext uri="{FF2B5EF4-FFF2-40B4-BE49-F238E27FC236}">
                            <a16:creationId xmlns:a16="http://schemas.microsoft.com/office/drawing/2014/main" id="{F48D6309-AF1B-61CC-F07A-809192A85B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3952" y="3688080"/>
                        <a:ext cx="329184" cy="329184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0" name="Elipse 89">
                        <a:extLst>
                          <a:ext uri="{FF2B5EF4-FFF2-40B4-BE49-F238E27FC236}">
                            <a16:creationId xmlns:a16="http://schemas.microsoft.com/office/drawing/2014/main" id="{4C5F5A04-9296-D4BB-67ED-0A33A09C5D2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29356" y="3688080"/>
                        <a:ext cx="329184" cy="329184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1" name="Elipse 90">
                        <a:extLst>
                          <a:ext uri="{FF2B5EF4-FFF2-40B4-BE49-F238E27FC236}">
                            <a16:creationId xmlns:a16="http://schemas.microsoft.com/office/drawing/2014/main" id="{CADF3578-54EC-771F-4800-0FE49E3C8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94760" y="3688080"/>
                        <a:ext cx="329184" cy="329184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2" name="Elipse 91">
                        <a:extLst>
                          <a:ext uri="{FF2B5EF4-FFF2-40B4-BE49-F238E27FC236}">
                            <a16:creationId xmlns:a16="http://schemas.microsoft.com/office/drawing/2014/main" id="{D0BB2984-B3BE-2F85-0C31-C1778F20AF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60164" y="3688080"/>
                        <a:ext cx="329184" cy="329184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3" name="Elipse 92">
                        <a:extLst>
                          <a:ext uri="{FF2B5EF4-FFF2-40B4-BE49-F238E27FC236}">
                            <a16:creationId xmlns:a16="http://schemas.microsoft.com/office/drawing/2014/main" id="{2A0DCF1A-3106-645B-BB0B-B7E0B2331A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925568" y="3688080"/>
                        <a:ext cx="329184" cy="329184"/>
                      </a:xfrm>
                      <a:prstGeom prst="ellipse">
                        <a:avLst/>
                      </a:pr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grpSp>
                <p:nvGrpSpPr>
                  <p:cNvPr id="74" name="Grupo 73">
                    <a:extLst>
                      <a:ext uri="{FF2B5EF4-FFF2-40B4-BE49-F238E27FC236}">
                        <a16:creationId xmlns:a16="http://schemas.microsoft.com/office/drawing/2014/main" id="{9A42C3E5-6D9F-EB95-C812-48808FAB6F7A}"/>
                      </a:ext>
                    </a:extLst>
                  </p:cNvPr>
                  <p:cNvGrpSpPr/>
                  <p:nvPr/>
                </p:nvGrpSpPr>
                <p:grpSpPr>
                  <a:xfrm>
                    <a:off x="2817488" y="1463379"/>
                    <a:ext cx="2230137" cy="1965621"/>
                    <a:chOff x="433815" y="1463379"/>
                    <a:chExt cx="2230137" cy="1965621"/>
                  </a:xfrm>
                </p:grpSpPr>
                <p:grpSp>
                  <p:nvGrpSpPr>
                    <p:cNvPr id="82" name="Grupo 81">
                      <a:extLst>
                        <a:ext uri="{FF2B5EF4-FFF2-40B4-BE49-F238E27FC236}">
                          <a16:creationId xmlns:a16="http://schemas.microsoft.com/office/drawing/2014/main" id="{39DED94F-BBDB-01C9-9F83-556F3A9423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3815" y="1463379"/>
                      <a:ext cx="2230137" cy="1965621"/>
                      <a:chOff x="2821199" y="1463379"/>
                      <a:chExt cx="2230137" cy="1965621"/>
                    </a:xfrm>
                  </p:grpSpPr>
                  <p:sp>
                    <p:nvSpPr>
                      <p:cNvPr id="84" name="Rectángulo: esquinas redondeadas 20">
                        <a:extLst>
                          <a:ext uri="{FF2B5EF4-FFF2-40B4-BE49-F238E27FC236}">
                            <a16:creationId xmlns:a16="http://schemas.microsoft.com/office/drawing/2014/main" id="{EC63462F-FE33-76B0-1EC3-6A06346D32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21199" y="2292434"/>
                        <a:ext cx="1278636" cy="1136566"/>
                      </a:xfrm>
                      <a:custGeom>
                        <a:avLst/>
                        <a:gdLst>
                          <a:gd name="connsiteX0" fmla="*/ 0 w 1426464"/>
                          <a:gd name="connsiteY0" fmla="*/ 164600 h 1426464"/>
                          <a:gd name="connsiteX1" fmla="*/ 164600 w 1426464"/>
                          <a:gd name="connsiteY1" fmla="*/ 0 h 1426464"/>
                          <a:gd name="connsiteX2" fmla="*/ 1261864 w 1426464"/>
                          <a:gd name="connsiteY2" fmla="*/ 0 h 1426464"/>
                          <a:gd name="connsiteX3" fmla="*/ 1426464 w 1426464"/>
                          <a:gd name="connsiteY3" fmla="*/ 164600 h 1426464"/>
                          <a:gd name="connsiteX4" fmla="*/ 1426464 w 1426464"/>
                          <a:gd name="connsiteY4" fmla="*/ 1261864 h 1426464"/>
                          <a:gd name="connsiteX5" fmla="*/ 1261864 w 1426464"/>
                          <a:gd name="connsiteY5" fmla="*/ 1426464 h 1426464"/>
                          <a:gd name="connsiteX6" fmla="*/ 164600 w 1426464"/>
                          <a:gd name="connsiteY6" fmla="*/ 1426464 h 1426464"/>
                          <a:gd name="connsiteX7" fmla="*/ 0 w 1426464"/>
                          <a:gd name="connsiteY7" fmla="*/ 1261864 h 1426464"/>
                          <a:gd name="connsiteX8" fmla="*/ 0 w 1426464"/>
                          <a:gd name="connsiteY8" fmla="*/ 164600 h 1426464"/>
                          <a:gd name="connsiteX0" fmla="*/ 0 w 1426464"/>
                          <a:gd name="connsiteY0" fmla="*/ 164600 h 1426464"/>
                          <a:gd name="connsiteX1" fmla="*/ 164600 w 1426464"/>
                          <a:gd name="connsiteY1" fmla="*/ 0 h 1426464"/>
                          <a:gd name="connsiteX2" fmla="*/ 1261864 w 1426464"/>
                          <a:gd name="connsiteY2" fmla="*/ 0 h 1426464"/>
                          <a:gd name="connsiteX3" fmla="*/ 1426464 w 1426464"/>
                          <a:gd name="connsiteY3" fmla="*/ 164600 h 1426464"/>
                          <a:gd name="connsiteX4" fmla="*/ 1426464 w 1426464"/>
                          <a:gd name="connsiteY4" fmla="*/ 1261864 h 1426464"/>
                          <a:gd name="connsiteX5" fmla="*/ 1261864 w 1426464"/>
                          <a:gd name="connsiteY5" fmla="*/ 1426464 h 1426464"/>
                          <a:gd name="connsiteX6" fmla="*/ 0 w 1426464"/>
                          <a:gd name="connsiteY6" fmla="*/ 1261864 h 1426464"/>
                          <a:gd name="connsiteX7" fmla="*/ 0 w 1426464"/>
                          <a:gd name="connsiteY7" fmla="*/ 164600 h 1426464"/>
                          <a:gd name="connsiteX0" fmla="*/ 0 w 1426464"/>
                          <a:gd name="connsiteY0" fmla="*/ 164600 h 1399021"/>
                          <a:gd name="connsiteX1" fmla="*/ 164600 w 1426464"/>
                          <a:gd name="connsiteY1" fmla="*/ 0 h 1399021"/>
                          <a:gd name="connsiteX2" fmla="*/ 1261864 w 1426464"/>
                          <a:gd name="connsiteY2" fmla="*/ 0 h 1399021"/>
                          <a:gd name="connsiteX3" fmla="*/ 1426464 w 1426464"/>
                          <a:gd name="connsiteY3" fmla="*/ 164600 h 1399021"/>
                          <a:gd name="connsiteX4" fmla="*/ 1426464 w 1426464"/>
                          <a:gd name="connsiteY4" fmla="*/ 1261864 h 1399021"/>
                          <a:gd name="connsiteX5" fmla="*/ 0 w 1426464"/>
                          <a:gd name="connsiteY5" fmla="*/ 1261864 h 1399021"/>
                          <a:gd name="connsiteX6" fmla="*/ 0 w 1426464"/>
                          <a:gd name="connsiteY6" fmla="*/ 164600 h 1399021"/>
                          <a:gd name="connsiteX0" fmla="*/ 0 w 1426464"/>
                          <a:gd name="connsiteY0" fmla="*/ 164600 h 1337987"/>
                          <a:gd name="connsiteX1" fmla="*/ 164600 w 1426464"/>
                          <a:gd name="connsiteY1" fmla="*/ 0 h 1337987"/>
                          <a:gd name="connsiteX2" fmla="*/ 1261864 w 1426464"/>
                          <a:gd name="connsiteY2" fmla="*/ 0 h 1337987"/>
                          <a:gd name="connsiteX3" fmla="*/ 1426464 w 1426464"/>
                          <a:gd name="connsiteY3" fmla="*/ 164600 h 1337987"/>
                          <a:gd name="connsiteX4" fmla="*/ 1426464 w 1426464"/>
                          <a:gd name="connsiteY4" fmla="*/ 1261864 h 1337987"/>
                          <a:gd name="connsiteX5" fmla="*/ 0 w 1426464"/>
                          <a:gd name="connsiteY5" fmla="*/ 1261864 h 1337987"/>
                          <a:gd name="connsiteX6" fmla="*/ 0 w 1426464"/>
                          <a:gd name="connsiteY6" fmla="*/ 164600 h 1337987"/>
                          <a:gd name="connsiteX0" fmla="*/ 0 w 1426464"/>
                          <a:gd name="connsiteY0" fmla="*/ 164600 h 1261864"/>
                          <a:gd name="connsiteX1" fmla="*/ 164600 w 1426464"/>
                          <a:gd name="connsiteY1" fmla="*/ 0 h 1261864"/>
                          <a:gd name="connsiteX2" fmla="*/ 1261864 w 1426464"/>
                          <a:gd name="connsiteY2" fmla="*/ 0 h 1261864"/>
                          <a:gd name="connsiteX3" fmla="*/ 1426464 w 1426464"/>
                          <a:gd name="connsiteY3" fmla="*/ 164600 h 1261864"/>
                          <a:gd name="connsiteX4" fmla="*/ 1426464 w 1426464"/>
                          <a:gd name="connsiteY4" fmla="*/ 1261864 h 1261864"/>
                          <a:gd name="connsiteX5" fmla="*/ 0 w 1426464"/>
                          <a:gd name="connsiteY5" fmla="*/ 1261864 h 1261864"/>
                          <a:gd name="connsiteX6" fmla="*/ 0 w 1426464"/>
                          <a:gd name="connsiteY6" fmla="*/ 164600 h 12618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26464" h="1261864">
                            <a:moveTo>
                              <a:pt x="0" y="164600"/>
                            </a:moveTo>
                            <a:cubicBezTo>
                              <a:pt x="0" y="73694"/>
                              <a:pt x="73694" y="0"/>
                              <a:pt x="164600" y="0"/>
                            </a:cubicBezTo>
                            <a:lnTo>
                              <a:pt x="1261864" y="0"/>
                            </a:lnTo>
                            <a:cubicBezTo>
                              <a:pt x="1352770" y="0"/>
                              <a:pt x="1426464" y="73694"/>
                              <a:pt x="1426464" y="164600"/>
                            </a:cubicBezTo>
                            <a:lnTo>
                              <a:pt x="1426464" y="1261864"/>
                            </a:lnTo>
                            <a:cubicBezTo>
                              <a:pt x="1078992" y="1237477"/>
                              <a:pt x="408432" y="1255765"/>
                              <a:pt x="0" y="1261864"/>
                            </a:cubicBezTo>
                            <a:lnTo>
                              <a:pt x="0" y="164600"/>
                            </a:lnTo>
                            <a:close/>
                          </a:path>
                        </a:pathLst>
                      </a:cu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5" name="Rectángulo: esquinas redondeadas 20">
                        <a:extLst>
                          <a:ext uri="{FF2B5EF4-FFF2-40B4-BE49-F238E27FC236}">
                            <a16:creationId xmlns:a16="http://schemas.microsoft.com/office/drawing/2014/main" id="{C8E5EE64-73DF-3EE5-0507-A9179A7AC8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38775" y="1463379"/>
                        <a:ext cx="1236963" cy="1094230"/>
                      </a:xfrm>
                      <a:custGeom>
                        <a:avLst/>
                        <a:gdLst>
                          <a:gd name="connsiteX0" fmla="*/ 0 w 1426464"/>
                          <a:gd name="connsiteY0" fmla="*/ 164600 h 1426464"/>
                          <a:gd name="connsiteX1" fmla="*/ 164600 w 1426464"/>
                          <a:gd name="connsiteY1" fmla="*/ 0 h 1426464"/>
                          <a:gd name="connsiteX2" fmla="*/ 1261864 w 1426464"/>
                          <a:gd name="connsiteY2" fmla="*/ 0 h 1426464"/>
                          <a:gd name="connsiteX3" fmla="*/ 1426464 w 1426464"/>
                          <a:gd name="connsiteY3" fmla="*/ 164600 h 1426464"/>
                          <a:gd name="connsiteX4" fmla="*/ 1426464 w 1426464"/>
                          <a:gd name="connsiteY4" fmla="*/ 1261864 h 1426464"/>
                          <a:gd name="connsiteX5" fmla="*/ 1261864 w 1426464"/>
                          <a:gd name="connsiteY5" fmla="*/ 1426464 h 1426464"/>
                          <a:gd name="connsiteX6" fmla="*/ 164600 w 1426464"/>
                          <a:gd name="connsiteY6" fmla="*/ 1426464 h 1426464"/>
                          <a:gd name="connsiteX7" fmla="*/ 0 w 1426464"/>
                          <a:gd name="connsiteY7" fmla="*/ 1261864 h 1426464"/>
                          <a:gd name="connsiteX8" fmla="*/ 0 w 1426464"/>
                          <a:gd name="connsiteY8" fmla="*/ 164600 h 1426464"/>
                          <a:gd name="connsiteX0" fmla="*/ 0 w 1426464"/>
                          <a:gd name="connsiteY0" fmla="*/ 164600 h 1426464"/>
                          <a:gd name="connsiteX1" fmla="*/ 164600 w 1426464"/>
                          <a:gd name="connsiteY1" fmla="*/ 0 h 1426464"/>
                          <a:gd name="connsiteX2" fmla="*/ 1261864 w 1426464"/>
                          <a:gd name="connsiteY2" fmla="*/ 0 h 1426464"/>
                          <a:gd name="connsiteX3" fmla="*/ 1426464 w 1426464"/>
                          <a:gd name="connsiteY3" fmla="*/ 164600 h 1426464"/>
                          <a:gd name="connsiteX4" fmla="*/ 1426464 w 1426464"/>
                          <a:gd name="connsiteY4" fmla="*/ 1261864 h 1426464"/>
                          <a:gd name="connsiteX5" fmla="*/ 1261864 w 1426464"/>
                          <a:gd name="connsiteY5" fmla="*/ 1426464 h 1426464"/>
                          <a:gd name="connsiteX6" fmla="*/ 0 w 1426464"/>
                          <a:gd name="connsiteY6" fmla="*/ 1261864 h 1426464"/>
                          <a:gd name="connsiteX7" fmla="*/ 0 w 1426464"/>
                          <a:gd name="connsiteY7" fmla="*/ 164600 h 1426464"/>
                          <a:gd name="connsiteX0" fmla="*/ 0 w 1426464"/>
                          <a:gd name="connsiteY0" fmla="*/ 164600 h 1399021"/>
                          <a:gd name="connsiteX1" fmla="*/ 164600 w 1426464"/>
                          <a:gd name="connsiteY1" fmla="*/ 0 h 1399021"/>
                          <a:gd name="connsiteX2" fmla="*/ 1261864 w 1426464"/>
                          <a:gd name="connsiteY2" fmla="*/ 0 h 1399021"/>
                          <a:gd name="connsiteX3" fmla="*/ 1426464 w 1426464"/>
                          <a:gd name="connsiteY3" fmla="*/ 164600 h 1399021"/>
                          <a:gd name="connsiteX4" fmla="*/ 1426464 w 1426464"/>
                          <a:gd name="connsiteY4" fmla="*/ 1261864 h 1399021"/>
                          <a:gd name="connsiteX5" fmla="*/ 0 w 1426464"/>
                          <a:gd name="connsiteY5" fmla="*/ 1261864 h 1399021"/>
                          <a:gd name="connsiteX6" fmla="*/ 0 w 1426464"/>
                          <a:gd name="connsiteY6" fmla="*/ 164600 h 1399021"/>
                          <a:gd name="connsiteX0" fmla="*/ 0 w 1426464"/>
                          <a:gd name="connsiteY0" fmla="*/ 164600 h 1337987"/>
                          <a:gd name="connsiteX1" fmla="*/ 164600 w 1426464"/>
                          <a:gd name="connsiteY1" fmla="*/ 0 h 1337987"/>
                          <a:gd name="connsiteX2" fmla="*/ 1261864 w 1426464"/>
                          <a:gd name="connsiteY2" fmla="*/ 0 h 1337987"/>
                          <a:gd name="connsiteX3" fmla="*/ 1426464 w 1426464"/>
                          <a:gd name="connsiteY3" fmla="*/ 164600 h 1337987"/>
                          <a:gd name="connsiteX4" fmla="*/ 1426464 w 1426464"/>
                          <a:gd name="connsiteY4" fmla="*/ 1261864 h 1337987"/>
                          <a:gd name="connsiteX5" fmla="*/ 0 w 1426464"/>
                          <a:gd name="connsiteY5" fmla="*/ 1261864 h 1337987"/>
                          <a:gd name="connsiteX6" fmla="*/ 0 w 1426464"/>
                          <a:gd name="connsiteY6" fmla="*/ 164600 h 1337987"/>
                          <a:gd name="connsiteX0" fmla="*/ 0 w 1426464"/>
                          <a:gd name="connsiteY0" fmla="*/ 164600 h 1261864"/>
                          <a:gd name="connsiteX1" fmla="*/ 164600 w 1426464"/>
                          <a:gd name="connsiteY1" fmla="*/ 0 h 1261864"/>
                          <a:gd name="connsiteX2" fmla="*/ 1261864 w 1426464"/>
                          <a:gd name="connsiteY2" fmla="*/ 0 h 1261864"/>
                          <a:gd name="connsiteX3" fmla="*/ 1426464 w 1426464"/>
                          <a:gd name="connsiteY3" fmla="*/ 164600 h 1261864"/>
                          <a:gd name="connsiteX4" fmla="*/ 1426464 w 1426464"/>
                          <a:gd name="connsiteY4" fmla="*/ 1261864 h 1261864"/>
                          <a:gd name="connsiteX5" fmla="*/ 0 w 1426464"/>
                          <a:gd name="connsiteY5" fmla="*/ 1261864 h 1261864"/>
                          <a:gd name="connsiteX6" fmla="*/ 0 w 1426464"/>
                          <a:gd name="connsiteY6" fmla="*/ 164600 h 12618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26464" h="1261864">
                            <a:moveTo>
                              <a:pt x="0" y="164600"/>
                            </a:moveTo>
                            <a:cubicBezTo>
                              <a:pt x="0" y="73694"/>
                              <a:pt x="73694" y="0"/>
                              <a:pt x="164600" y="0"/>
                            </a:cubicBezTo>
                            <a:lnTo>
                              <a:pt x="1261864" y="0"/>
                            </a:lnTo>
                            <a:cubicBezTo>
                              <a:pt x="1352770" y="0"/>
                              <a:pt x="1426464" y="73694"/>
                              <a:pt x="1426464" y="164600"/>
                            </a:cubicBezTo>
                            <a:lnTo>
                              <a:pt x="1426464" y="1261864"/>
                            </a:lnTo>
                            <a:cubicBezTo>
                              <a:pt x="1078992" y="1237477"/>
                              <a:pt x="408432" y="1255765"/>
                              <a:pt x="0" y="1261864"/>
                            </a:cubicBezTo>
                            <a:lnTo>
                              <a:pt x="0" y="164600"/>
                            </a:lnTo>
                            <a:close/>
                          </a:path>
                        </a:pathLst>
                      </a:cu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86" name="Forma libre: forma 85">
                        <a:extLst>
                          <a:ext uri="{FF2B5EF4-FFF2-40B4-BE49-F238E27FC236}">
                            <a16:creationId xmlns:a16="http://schemas.microsoft.com/office/drawing/2014/main" id="{3F055AC0-4772-400A-2530-85D4F6B304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58984" y="1463379"/>
                        <a:ext cx="1292352" cy="1932432"/>
                      </a:xfrm>
                      <a:custGeom>
                        <a:avLst/>
                        <a:gdLst>
                          <a:gd name="connsiteX0" fmla="*/ 426720 w 1322832"/>
                          <a:gd name="connsiteY0" fmla="*/ 0 h 1932432"/>
                          <a:gd name="connsiteX1" fmla="*/ 780288 w 1322832"/>
                          <a:gd name="connsiteY1" fmla="*/ 0 h 1932432"/>
                          <a:gd name="connsiteX2" fmla="*/ 1286256 w 1322832"/>
                          <a:gd name="connsiteY2" fmla="*/ 1676400 h 1932432"/>
                          <a:gd name="connsiteX3" fmla="*/ 1322832 w 1322832"/>
                          <a:gd name="connsiteY3" fmla="*/ 1920240 h 1932432"/>
                          <a:gd name="connsiteX4" fmla="*/ 0 w 1322832"/>
                          <a:gd name="connsiteY4" fmla="*/ 1932432 h 1932432"/>
                          <a:gd name="connsiteX5" fmla="*/ 24384 w 1322832"/>
                          <a:gd name="connsiteY5" fmla="*/ 969264 h 1932432"/>
                          <a:gd name="connsiteX6" fmla="*/ 60960 w 1322832"/>
                          <a:gd name="connsiteY6" fmla="*/ 36576 h 1932432"/>
                          <a:gd name="connsiteX0" fmla="*/ 426720 w 1322832"/>
                          <a:gd name="connsiteY0" fmla="*/ 0 h 1932432"/>
                          <a:gd name="connsiteX1" fmla="*/ 780288 w 1322832"/>
                          <a:gd name="connsiteY1" fmla="*/ 0 h 1932432"/>
                          <a:gd name="connsiteX2" fmla="*/ 1280160 w 1322832"/>
                          <a:gd name="connsiteY2" fmla="*/ 1463040 h 1932432"/>
                          <a:gd name="connsiteX3" fmla="*/ 1322832 w 1322832"/>
                          <a:gd name="connsiteY3" fmla="*/ 1920240 h 1932432"/>
                          <a:gd name="connsiteX4" fmla="*/ 0 w 1322832"/>
                          <a:gd name="connsiteY4" fmla="*/ 1932432 h 1932432"/>
                          <a:gd name="connsiteX5" fmla="*/ 24384 w 1322832"/>
                          <a:gd name="connsiteY5" fmla="*/ 969264 h 1932432"/>
                          <a:gd name="connsiteX6" fmla="*/ 60960 w 1322832"/>
                          <a:gd name="connsiteY6" fmla="*/ 36576 h 1932432"/>
                          <a:gd name="connsiteX0" fmla="*/ 426720 w 1280160"/>
                          <a:gd name="connsiteY0" fmla="*/ 0 h 1932432"/>
                          <a:gd name="connsiteX1" fmla="*/ 780288 w 1280160"/>
                          <a:gd name="connsiteY1" fmla="*/ 0 h 1932432"/>
                          <a:gd name="connsiteX2" fmla="*/ 1280160 w 1280160"/>
                          <a:gd name="connsiteY2" fmla="*/ 1463040 h 1932432"/>
                          <a:gd name="connsiteX3" fmla="*/ 1267968 w 1280160"/>
                          <a:gd name="connsiteY3" fmla="*/ 1920240 h 1932432"/>
                          <a:gd name="connsiteX4" fmla="*/ 0 w 1280160"/>
                          <a:gd name="connsiteY4" fmla="*/ 1932432 h 1932432"/>
                          <a:gd name="connsiteX5" fmla="*/ 24384 w 1280160"/>
                          <a:gd name="connsiteY5" fmla="*/ 969264 h 1932432"/>
                          <a:gd name="connsiteX6" fmla="*/ 60960 w 1280160"/>
                          <a:gd name="connsiteY6" fmla="*/ 36576 h 1932432"/>
                          <a:gd name="connsiteX0" fmla="*/ 426720 w 1292352"/>
                          <a:gd name="connsiteY0" fmla="*/ 0 h 1932432"/>
                          <a:gd name="connsiteX1" fmla="*/ 780288 w 1292352"/>
                          <a:gd name="connsiteY1" fmla="*/ 0 h 1932432"/>
                          <a:gd name="connsiteX2" fmla="*/ 1280160 w 1292352"/>
                          <a:gd name="connsiteY2" fmla="*/ 1463040 h 1932432"/>
                          <a:gd name="connsiteX3" fmla="*/ 1292352 w 1292352"/>
                          <a:gd name="connsiteY3" fmla="*/ 1932432 h 1932432"/>
                          <a:gd name="connsiteX4" fmla="*/ 0 w 1292352"/>
                          <a:gd name="connsiteY4" fmla="*/ 1932432 h 1932432"/>
                          <a:gd name="connsiteX5" fmla="*/ 24384 w 1292352"/>
                          <a:gd name="connsiteY5" fmla="*/ 969264 h 1932432"/>
                          <a:gd name="connsiteX6" fmla="*/ 60960 w 1292352"/>
                          <a:gd name="connsiteY6" fmla="*/ 36576 h 19324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92352" h="1932432">
                            <a:moveTo>
                              <a:pt x="426720" y="0"/>
                            </a:moveTo>
                            <a:lnTo>
                              <a:pt x="780288" y="0"/>
                            </a:lnTo>
                            <a:lnTo>
                              <a:pt x="1280160" y="1463040"/>
                            </a:lnTo>
                            <a:lnTo>
                              <a:pt x="1292352" y="1932432"/>
                            </a:lnTo>
                            <a:lnTo>
                              <a:pt x="0" y="1932432"/>
                            </a:lnTo>
                            <a:lnTo>
                              <a:pt x="24384" y="969264"/>
                            </a:lnTo>
                            <a:lnTo>
                              <a:pt x="60960" y="36576"/>
                            </a:lnTo>
                          </a:path>
                        </a:pathLst>
                      </a:custGeom>
                      <a:solidFill>
                        <a:srgbClr val="5B9BD5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s-E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83" name="Forma libre: forma 82">
                      <a:extLst>
                        <a:ext uri="{FF2B5EF4-FFF2-40B4-BE49-F238E27FC236}">
                          <a16:creationId xmlns:a16="http://schemas.microsoft.com/office/drawing/2014/main" id="{1D81C2E9-E508-F510-4832-6BA5D9758E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1600" y="1639821"/>
                      <a:ext cx="1008251" cy="1042416"/>
                    </a:xfrm>
                    <a:custGeom>
                      <a:avLst/>
                      <a:gdLst>
                        <a:gd name="connsiteX0" fmla="*/ 0 w 1060704"/>
                        <a:gd name="connsiteY0" fmla="*/ 0 h 1042416"/>
                        <a:gd name="connsiteX1" fmla="*/ 670560 w 1060704"/>
                        <a:gd name="connsiteY1" fmla="*/ 0 h 1042416"/>
                        <a:gd name="connsiteX2" fmla="*/ 1060704 w 1060704"/>
                        <a:gd name="connsiteY2" fmla="*/ 1042416 h 1042416"/>
                        <a:gd name="connsiteX3" fmla="*/ 6096 w 1060704"/>
                        <a:gd name="connsiteY3" fmla="*/ 1036320 h 1042416"/>
                        <a:gd name="connsiteX4" fmla="*/ 0 w 1060704"/>
                        <a:gd name="connsiteY4" fmla="*/ 0 h 1042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60704" h="1042416">
                          <a:moveTo>
                            <a:pt x="0" y="0"/>
                          </a:moveTo>
                          <a:lnTo>
                            <a:pt x="670560" y="0"/>
                          </a:lnTo>
                          <a:lnTo>
                            <a:pt x="1060704" y="1042416"/>
                          </a:lnTo>
                          <a:lnTo>
                            <a:pt x="6096" y="103632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75" name="Grupo 74">
                    <a:extLst>
                      <a:ext uri="{FF2B5EF4-FFF2-40B4-BE49-F238E27FC236}">
                        <a16:creationId xmlns:a16="http://schemas.microsoft.com/office/drawing/2014/main" id="{F557946C-3156-C156-DC66-A15620BCC8D6}"/>
                      </a:ext>
                    </a:extLst>
                  </p:cNvPr>
                  <p:cNvGrpSpPr/>
                  <p:nvPr/>
                </p:nvGrpSpPr>
                <p:grpSpPr>
                  <a:xfrm>
                    <a:off x="4785360" y="557784"/>
                    <a:ext cx="2694432" cy="3392424"/>
                    <a:chOff x="4785360" y="557784"/>
                    <a:chExt cx="2694432" cy="3392424"/>
                  </a:xfrm>
                </p:grpSpPr>
                <p:sp>
                  <p:nvSpPr>
                    <p:cNvPr id="76" name="Forma libre: forma 75">
                      <a:extLst>
                        <a:ext uri="{FF2B5EF4-FFF2-40B4-BE49-F238E27FC236}">
                          <a16:creationId xmlns:a16="http://schemas.microsoft.com/office/drawing/2014/main" id="{C7BE43AA-B9F5-D7BE-A6B9-FDD8199E3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85360" y="896112"/>
                      <a:ext cx="1615440" cy="1658112"/>
                    </a:xfrm>
                    <a:custGeom>
                      <a:avLst/>
                      <a:gdLst>
                        <a:gd name="connsiteX0" fmla="*/ 0 w 1615440"/>
                        <a:gd name="connsiteY0" fmla="*/ 1048512 h 1658112"/>
                        <a:gd name="connsiteX1" fmla="*/ 262128 w 1615440"/>
                        <a:gd name="connsiteY1" fmla="*/ 1658112 h 1658112"/>
                        <a:gd name="connsiteX2" fmla="*/ 1615440 w 1615440"/>
                        <a:gd name="connsiteY2" fmla="*/ 438912 h 1658112"/>
                        <a:gd name="connsiteX3" fmla="*/ 1469136 w 1615440"/>
                        <a:gd name="connsiteY3" fmla="*/ 0 h 1658112"/>
                        <a:gd name="connsiteX4" fmla="*/ 0 w 1615440"/>
                        <a:gd name="connsiteY4" fmla="*/ 1048512 h 16581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15440" h="1658112">
                          <a:moveTo>
                            <a:pt x="0" y="1048512"/>
                          </a:moveTo>
                          <a:lnTo>
                            <a:pt x="262128" y="1658112"/>
                          </a:lnTo>
                          <a:lnTo>
                            <a:pt x="1615440" y="438912"/>
                          </a:lnTo>
                          <a:lnTo>
                            <a:pt x="1469136" y="0"/>
                          </a:lnTo>
                          <a:lnTo>
                            <a:pt x="0" y="1048512"/>
                          </a:lnTo>
                          <a:close/>
                        </a:path>
                      </a:pathLst>
                    </a:custGeom>
                    <a:solidFill>
                      <a:srgbClr val="5B9B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Elipse 76">
                      <a:extLst>
                        <a:ext uri="{FF2B5EF4-FFF2-40B4-BE49-F238E27FC236}">
                          <a16:creationId xmlns:a16="http://schemas.microsoft.com/office/drawing/2014/main" id="{904DBCF0-BD3D-724F-3BF4-F9DDF0FBA7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4742" y="557784"/>
                      <a:ext cx="676656" cy="676656"/>
                    </a:xfrm>
                    <a:prstGeom prst="ellipse">
                      <a:avLst/>
                    </a:prstGeom>
                    <a:solidFill>
                      <a:srgbClr val="5B9B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Forma libre: forma 77">
                      <a:extLst>
                        <a:ext uri="{FF2B5EF4-FFF2-40B4-BE49-F238E27FC236}">
                          <a16:creationId xmlns:a16="http://schemas.microsoft.com/office/drawing/2014/main" id="{8A971140-BE00-16EC-B068-6E86E0D58F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8503" y="858032"/>
                      <a:ext cx="975193" cy="1799823"/>
                    </a:xfrm>
                    <a:custGeom>
                      <a:avLst/>
                      <a:gdLst>
                        <a:gd name="connsiteX0" fmla="*/ 79248 w 981456"/>
                        <a:gd name="connsiteY0" fmla="*/ 48768 h 1743456"/>
                        <a:gd name="connsiteX1" fmla="*/ 0 w 981456"/>
                        <a:gd name="connsiteY1" fmla="*/ 164592 h 1743456"/>
                        <a:gd name="connsiteX2" fmla="*/ 585216 w 981456"/>
                        <a:gd name="connsiteY2" fmla="*/ 1743456 h 1743456"/>
                        <a:gd name="connsiteX3" fmla="*/ 981456 w 981456"/>
                        <a:gd name="connsiteY3" fmla="*/ 1737360 h 1743456"/>
                        <a:gd name="connsiteX4" fmla="*/ 627888 w 981456"/>
                        <a:gd name="connsiteY4" fmla="*/ 0 h 1743456"/>
                        <a:gd name="connsiteX5" fmla="*/ 323088 w 981456"/>
                        <a:gd name="connsiteY5" fmla="*/ 0 h 1743456"/>
                        <a:gd name="connsiteX0" fmla="*/ 79248 w 981456"/>
                        <a:gd name="connsiteY0" fmla="*/ 105135 h 1799823"/>
                        <a:gd name="connsiteX1" fmla="*/ 0 w 981456"/>
                        <a:gd name="connsiteY1" fmla="*/ 220959 h 1799823"/>
                        <a:gd name="connsiteX2" fmla="*/ 585216 w 981456"/>
                        <a:gd name="connsiteY2" fmla="*/ 1799823 h 1799823"/>
                        <a:gd name="connsiteX3" fmla="*/ 981456 w 981456"/>
                        <a:gd name="connsiteY3" fmla="*/ 1793727 h 1799823"/>
                        <a:gd name="connsiteX4" fmla="*/ 634151 w 981456"/>
                        <a:gd name="connsiteY4" fmla="*/ 0 h 1799823"/>
                        <a:gd name="connsiteX5" fmla="*/ 323088 w 981456"/>
                        <a:gd name="connsiteY5" fmla="*/ 56367 h 1799823"/>
                        <a:gd name="connsiteX0" fmla="*/ 72985 w 975193"/>
                        <a:gd name="connsiteY0" fmla="*/ 105135 h 1799823"/>
                        <a:gd name="connsiteX1" fmla="*/ 0 w 975193"/>
                        <a:gd name="connsiteY1" fmla="*/ 202170 h 1799823"/>
                        <a:gd name="connsiteX2" fmla="*/ 578953 w 975193"/>
                        <a:gd name="connsiteY2" fmla="*/ 1799823 h 1799823"/>
                        <a:gd name="connsiteX3" fmla="*/ 975193 w 975193"/>
                        <a:gd name="connsiteY3" fmla="*/ 1793727 h 1799823"/>
                        <a:gd name="connsiteX4" fmla="*/ 627888 w 975193"/>
                        <a:gd name="connsiteY4" fmla="*/ 0 h 1799823"/>
                        <a:gd name="connsiteX5" fmla="*/ 316825 w 975193"/>
                        <a:gd name="connsiteY5" fmla="*/ 56367 h 17998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75193" h="1799823">
                          <a:moveTo>
                            <a:pt x="72985" y="105135"/>
                          </a:moveTo>
                          <a:lnTo>
                            <a:pt x="0" y="202170"/>
                          </a:lnTo>
                          <a:lnTo>
                            <a:pt x="578953" y="1799823"/>
                          </a:lnTo>
                          <a:lnTo>
                            <a:pt x="975193" y="1793727"/>
                          </a:lnTo>
                          <a:lnTo>
                            <a:pt x="627888" y="0"/>
                          </a:lnTo>
                          <a:cubicBezTo>
                            <a:pt x="526288" y="0"/>
                            <a:pt x="418425" y="56367"/>
                            <a:pt x="316825" y="56367"/>
                          </a:cubicBezTo>
                        </a:path>
                      </a:pathLst>
                    </a:custGeom>
                    <a:solidFill>
                      <a:srgbClr val="5B9B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9" name="Círculo parcial 78">
                      <a:extLst>
                        <a:ext uri="{FF2B5EF4-FFF2-40B4-BE49-F238E27FC236}">
                          <a16:creationId xmlns:a16="http://schemas.microsoft.com/office/drawing/2014/main" id="{092DEB20-FB2D-1902-D72B-C596765A70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4658" y="3096768"/>
                      <a:ext cx="849038" cy="849038"/>
                    </a:xfrm>
                    <a:prstGeom prst="pie">
                      <a:avLst>
                        <a:gd name="adj1" fmla="val 16068311"/>
                        <a:gd name="adj2" fmla="val 10798997"/>
                      </a:avLst>
                    </a:prstGeom>
                    <a:solidFill>
                      <a:srgbClr val="5B9B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0" name="Forma libre: forma 79">
                      <a:extLst>
                        <a:ext uri="{FF2B5EF4-FFF2-40B4-BE49-F238E27FC236}">
                          <a16:creationId xmlns:a16="http://schemas.microsoft.com/office/drawing/2014/main" id="{626E4A3E-AEBA-E95D-5E47-E3DD6E5458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4288" y="2840736"/>
                      <a:ext cx="1365504" cy="1109472"/>
                    </a:xfrm>
                    <a:custGeom>
                      <a:avLst/>
                      <a:gdLst>
                        <a:gd name="connsiteX0" fmla="*/ 1359408 w 1365504"/>
                        <a:gd name="connsiteY0" fmla="*/ 597408 h 1109472"/>
                        <a:gd name="connsiteX1" fmla="*/ 1365504 w 1365504"/>
                        <a:gd name="connsiteY1" fmla="*/ 6096 h 1109472"/>
                        <a:gd name="connsiteX2" fmla="*/ 987552 w 1365504"/>
                        <a:gd name="connsiteY2" fmla="*/ 0 h 1109472"/>
                        <a:gd name="connsiteX3" fmla="*/ 0 w 1365504"/>
                        <a:gd name="connsiteY3" fmla="*/ 1109472 h 1109472"/>
                        <a:gd name="connsiteX4" fmla="*/ 938784 w 1365504"/>
                        <a:gd name="connsiteY4" fmla="*/ 1103376 h 1109472"/>
                        <a:gd name="connsiteX5" fmla="*/ 1359408 w 1365504"/>
                        <a:gd name="connsiteY5" fmla="*/ 597408 h 1109472"/>
                        <a:gd name="connsiteX0" fmla="*/ 1359408 w 1365504"/>
                        <a:gd name="connsiteY0" fmla="*/ 660038 h 1109472"/>
                        <a:gd name="connsiteX1" fmla="*/ 1365504 w 1365504"/>
                        <a:gd name="connsiteY1" fmla="*/ 6096 h 1109472"/>
                        <a:gd name="connsiteX2" fmla="*/ 987552 w 1365504"/>
                        <a:gd name="connsiteY2" fmla="*/ 0 h 1109472"/>
                        <a:gd name="connsiteX3" fmla="*/ 0 w 1365504"/>
                        <a:gd name="connsiteY3" fmla="*/ 1109472 h 1109472"/>
                        <a:gd name="connsiteX4" fmla="*/ 938784 w 1365504"/>
                        <a:gd name="connsiteY4" fmla="*/ 1103376 h 1109472"/>
                        <a:gd name="connsiteX5" fmla="*/ 1359408 w 1365504"/>
                        <a:gd name="connsiteY5" fmla="*/ 660038 h 11094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65504" h="1109472">
                          <a:moveTo>
                            <a:pt x="1359408" y="660038"/>
                          </a:moveTo>
                          <a:lnTo>
                            <a:pt x="1365504" y="6096"/>
                          </a:lnTo>
                          <a:lnTo>
                            <a:pt x="987552" y="0"/>
                          </a:lnTo>
                          <a:lnTo>
                            <a:pt x="0" y="1109472"/>
                          </a:lnTo>
                          <a:lnTo>
                            <a:pt x="938784" y="1103376"/>
                          </a:lnTo>
                          <a:lnTo>
                            <a:pt x="1359408" y="660038"/>
                          </a:lnTo>
                          <a:close/>
                        </a:path>
                      </a:pathLst>
                    </a:custGeom>
                    <a:solidFill>
                      <a:srgbClr val="5B9BD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1" name="Elipse 80">
                      <a:extLst>
                        <a:ext uri="{FF2B5EF4-FFF2-40B4-BE49-F238E27FC236}">
                          <a16:creationId xmlns:a16="http://schemas.microsoft.com/office/drawing/2014/main" id="{F0F74B15-ECEE-2886-86DC-B534B0B8D2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21045" y="824087"/>
                      <a:ext cx="144050" cy="14405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sp>
          <p:nvSpPr>
            <p:cNvPr id="22" name="CuadroTexto 143">
              <a:extLst>
                <a:ext uri="{FF2B5EF4-FFF2-40B4-BE49-F238E27FC236}">
                  <a16:creationId xmlns:a16="http://schemas.microsoft.com/office/drawing/2014/main" id="{7B9EC5F5-B412-9049-DAB4-047CA7880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644" y="5166948"/>
              <a:ext cx="2188608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criterios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técnicos</a:t>
              </a:r>
            </a:p>
          </p:txBody>
        </p:sp>
      </p:grpSp>
      <p:pic>
        <p:nvPicPr>
          <p:cNvPr id="118" name="Imagen 117">
            <a:extLst>
              <a:ext uri="{FF2B5EF4-FFF2-40B4-BE49-F238E27FC236}">
                <a16:creationId xmlns:a16="http://schemas.microsoft.com/office/drawing/2014/main" id="{59502556-04A1-ED00-E852-4BAACC95A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310" y="2498522"/>
            <a:ext cx="1214425" cy="1777039"/>
          </a:xfrm>
          <a:prstGeom prst="rect">
            <a:avLst/>
          </a:prstGeom>
        </p:spPr>
      </p:pic>
      <p:sp>
        <p:nvSpPr>
          <p:cNvPr id="119" name="CuadroTexto 143">
            <a:extLst>
              <a:ext uri="{FF2B5EF4-FFF2-40B4-BE49-F238E27FC236}">
                <a16:creationId xmlns:a16="http://schemas.microsoft.com/office/drawing/2014/main" id="{E08CBFA8-8E65-AB6C-822E-CCD5A664D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218" y="4351546"/>
            <a:ext cx="21886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oferta económica</a:t>
            </a:r>
          </a:p>
        </p:txBody>
      </p:sp>
    </p:spTree>
    <p:extLst>
      <p:ext uri="{BB962C8B-B14F-4D97-AF65-F5344CB8AC3E}">
        <p14:creationId xmlns:p14="http://schemas.microsoft.com/office/powerpoint/2010/main" val="1668798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o 103">
            <a:extLst>
              <a:ext uri="{FF2B5EF4-FFF2-40B4-BE49-F238E27FC236}">
                <a16:creationId xmlns:a16="http://schemas.microsoft.com/office/drawing/2014/main" id="{0287C816-FD1D-4A91-CBB1-1F7454A238D3}"/>
              </a:ext>
            </a:extLst>
          </p:cNvPr>
          <p:cNvGrpSpPr/>
          <p:nvPr/>
        </p:nvGrpSpPr>
        <p:grpSpPr>
          <a:xfrm>
            <a:off x="707052" y="4004418"/>
            <a:ext cx="9612912" cy="1810206"/>
            <a:chOff x="688391" y="4170716"/>
            <a:chExt cx="9612912" cy="1745912"/>
          </a:xfrm>
        </p:grpSpPr>
        <p:pic>
          <p:nvPicPr>
            <p:cNvPr id="99" name="Imagen 98">
              <a:extLst>
                <a:ext uri="{FF2B5EF4-FFF2-40B4-BE49-F238E27FC236}">
                  <a16:creationId xmlns:a16="http://schemas.microsoft.com/office/drawing/2014/main" id="{B28F4E1E-101F-AF8A-E4FB-0FFB4E8DC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91" y="4170716"/>
              <a:ext cx="2404864" cy="1730848"/>
            </a:xfrm>
            <a:prstGeom prst="rect">
              <a:avLst/>
            </a:prstGeom>
          </p:spPr>
        </p:pic>
        <p:pic>
          <p:nvPicPr>
            <p:cNvPr id="100" name="Imagen 99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BF708548-B09F-3966-01DC-BC0252F4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255" y="4170716"/>
              <a:ext cx="2404864" cy="1730848"/>
            </a:xfrm>
            <a:prstGeom prst="rect">
              <a:avLst/>
            </a:prstGeom>
          </p:spPr>
        </p:pic>
        <p:pic>
          <p:nvPicPr>
            <p:cNvPr id="101" name="Imagen 100">
              <a:extLst>
                <a:ext uri="{FF2B5EF4-FFF2-40B4-BE49-F238E27FC236}">
                  <a16:creationId xmlns:a16="http://schemas.microsoft.com/office/drawing/2014/main" id="{601F9942-CE98-DAE8-70AA-31F0E8388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8119" y="4170716"/>
              <a:ext cx="2401592" cy="1730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Imagen 102">
              <a:extLst>
                <a:ext uri="{FF2B5EF4-FFF2-40B4-BE49-F238E27FC236}">
                  <a16:creationId xmlns:a16="http://schemas.microsoft.com/office/drawing/2014/main" id="{5162E2BB-BCA2-1123-3DCC-0B322E5C1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711" y="4170716"/>
              <a:ext cx="2401592" cy="17459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D4A4CC1-9101-705B-8ACA-AEDED28E1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56" name="Título 1">
            <a:extLst>
              <a:ext uri="{FF2B5EF4-FFF2-40B4-BE49-F238E27FC236}">
                <a16:creationId xmlns:a16="http://schemas.microsoft.com/office/drawing/2014/main" id="{388F2CC2-988C-1606-E304-04D0B7A1E699}"/>
              </a:ext>
            </a:extLst>
          </p:cNvPr>
          <p:cNvSpPr txBox="1">
            <a:spLocks/>
          </p:cNvSpPr>
          <p:nvPr/>
        </p:nvSpPr>
        <p:spPr>
          <a:xfrm>
            <a:off x="563444" y="-14735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El factor precio también debe contemplarse con rigor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La importancia de visualizar las fórmulas </a:t>
            </a: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de puntuación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26">
                <a:extLst>
                  <a:ext uri="{FF2B5EF4-FFF2-40B4-BE49-F238E27FC236}">
                    <a16:creationId xmlns:a16="http://schemas.microsoft.com/office/drawing/2014/main" id="{37525977-2ECB-39F8-0F02-3301A9D4248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07052" y="1337138"/>
              <a:ext cx="9621936" cy="44774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05484">
                      <a:extLst>
                        <a:ext uri="{9D8B030D-6E8A-4147-A177-3AD203B41FA5}">
                          <a16:colId xmlns:a16="http://schemas.microsoft.com/office/drawing/2014/main" val="111923778"/>
                        </a:ext>
                      </a:extLst>
                    </a:gridCol>
                    <a:gridCol w="2405484">
                      <a:extLst>
                        <a:ext uri="{9D8B030D-6E8A-4147-A177-3AD203B41FA5}">
                          <a16:colId xmlns:a16="http://schemas.microsoft.com/office/drawing/2014/main" val="134147265"/>
                        </a:ext>
                      </a:extLst>
                    </a:gridCol>
                    <a:gridCol w="2405484">
                      <a:extLst>
                        <a:ext uri="{9D8B030D-6E8A-4147-A177-3AD203B41FA5}">
                          <a16:colId xmlns:a16="http://schemas.microsoft.com/office/drawing/2014/main" val="1205909161"/>
                        </a:ext>
                      </a:extLst>
                    </a:gridCol>
                    <a:gridCol w="2405484">
                      <a:extLst>
                        <a:ext uri="{9D8B030D-6E8A-4147-A177-3AD203B41FA5}">
                          <a16:colId xmlns:a16="http://schemas.microsoft.com/office/drawing/2014/main" val="33720375"/>
                        </a:ext>
                      </a:extLst>
                    </a:gridCol>
                  </a:tblGrid>
                  <a:tr h="799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/>
                            <a:t>Fórmulas lineales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que otorgan 0 puntos 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a la baja 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/>
                            <a:t>Fórmulas no lineales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que otorgan 0 puntos 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a la baja 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/>
                            <a:t>Fórmulas lineales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que otorgan </a:t>
                          </a:r>
                          <a:r>
                            <a:rPr lang="es-ES" sz="1400" b="1" i="1" dirty="0"/>
                            <a:t>n</a:t>
                          </a:r>
                          <a:r>
                            <a:rPr lang="es-ES" sz="1400" b="1" dirty="0"/>
                            <a:t> puntos 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a la baja 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/>
                            <a:t>Fórmulas no lineales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que otorgan </a:t>
                          </a:r>
                          <a:r>
                            <a:rPr lang="es-ES" sz="1400" b="1" i="1" dirty="0"/>
                            <a:t>n</a:t>
                          </a:r>
                          <a:r>
                            <a:rPr lang="es-ES" sz="1400" b="1" dirty="0"/>
                            <a:t> puntos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a la baja 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0976692"/>
                      </a:ext>
                    </a:extLst>
                  </a:tr>
                  <a:tr h="18389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6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a-ES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ca-ES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ca-ES" sz="16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s-ES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S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ca-ES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ca-ES" sz="16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×</m:t>
                                    </m:r>
                                    <m:sSub>
                                      <m:sSubPr>
                                        <m:ctrlPr>
                                          <a:rPr lang="es-ES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ca-ES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S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ca-ES" sz="16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ES" sz="1000" dirty="0"/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a-ES" sz="10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 la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ca-ES" sz="10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es inferior a la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𝑚𝑖𝑡</m:t>
                                  </m:r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endParaRPr lang="es-ES" sz="1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a-ES" sz="1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ca-ES" sz="1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ca-ES" sz="1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s-ES" sz="1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a-ES" sz="1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𝑚𝑖𝑡</m:t>
                                    </m:r>
                                  </m:sub>
                                </m:sSub>
                                <m:r>
                                  <a:rPr lang="ca-ES" sz="10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s-ES" sz="10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S" sz="10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10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ca-ES" sz="10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  <m:r>
                                          <a:rPr lang="ca-ES" sz="10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s-ES" sz="10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10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ca-ES" sz="10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𝑚𝑖𝑡</m:t>
                                        </m:r>
                                        <m:r>
                                          <a:rPr lang="ca-ES" sz="10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s-ES" sz="1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ca-ES" sz="1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r>
                            <a:rPr lang="ca-ES" sz="10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 la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r>
                            <a:rPr lang="ca-ES" sz="10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es igual o superior a la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𝑚𝑖𝑡</m:t>
                                  </m:r>
                                  <m:r>
                                    <a:rPr lang="ca-ES" sz="1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sub>
                              </m:sSub>
                            </m:oMath>
                          </a14:m>
                          <a:endParaRPr lang="es-ES" sz="1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a-ES" sz="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ca-ES" sz="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s-ES" sz="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s-ES" sz="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a-ES" sz="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  <m:f>
                                          <m:fPr>
                                            <m:ctrlPr>
                                              <a:rPr lang="es-ES" sz="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s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𝑛</m:t>
                                                </m:r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a-ES" sz="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s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𝑚𝑎𝑥</m:t>
                                                </m:r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 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s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𝑚𝑎𝑥</m:t>
                                                </m:r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 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a-ES" sz="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 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s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𝑚𝑖𝑡</m:t>
                                                </m:r>
                                                <m:r>
                                                  <a:rPr lang="ca-ES" sz="8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 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ca-ES" sz="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 </m:t>
                                        </m:r>
                                      </m:e>
                                    </m:d>
                                    <m:r>
                                      <a:rPr lang="ca-ES" sz="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× </m:t>
                                    </m:r>
                                    <m:d>
                                      <m:dPr>
                                        <m:ctrlPr>
                                          <a:rPr lang="es-ES" sz="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ES" sz="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ca-ES" sz="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𝑚𝑎𝑥</m:t>
                                            </m:r>
                                            <m:r>
                                              <a:rPr lang="ca-ES" sz="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 </m:t>
                                            </m:r>
                                          </m:sub>
                                        </m:sSub>
                                        <m:r>
                                          <a:rPr lang="ca-ES" sz="8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s-ES" sz="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ca-ES" sz="8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𝑚𝑖𝑡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  <m:r>
                                  <a:rPr lang="ca-ES" sz="8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s-ES" sz="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a-ES" sz="8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𝑚𝑎𝑥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000" dirty="0"/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1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a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ca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ca-ES" sz="11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s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a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ca-ES" sz="11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− 0,75 ×</m:t>
                                </m:r>
                                <m:d>
                                  <m:dPr>
                                    <m:ctrlPr>
                                      <a:rPr lang="es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sz="11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11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ca-ES" sz="11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  <m:r>
                                      <a:rPr lang="ca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−</m:t>
                                    </m:r>
                                    <m:sSub>
                                      <m:sSubPr>
                                        <m:ctrlPr>
                                          <a:rPr lang="es-ES" sz="11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11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ca-ES" sz="11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s-ES" sz="1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s-ES" sz="1000" dirty="0"/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10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a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  <m:r>
                                      <a:rPr lang="ca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ca-ES" sz="11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sSub>
                                  <m:sSubPr>
                                    <m:ctrlPr>
                                      <a:rPr lang="es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ca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𝑚𝑎𝑥</m:t>
                                    </m:r>
                                  </m:sub>
                                </m:sSub>
                                <m:r>
                                  <a:rPr lang="ca-ES" sz="1100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s-ES" sz="1100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s-ES" sz="11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s-ES" sz="11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ES" sz="11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11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0,2 (</m:t>
                                                </m:r>
                                                <m:r>
                                                  <a:rPr lang="ca-ES" sz="11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11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a-ES" sz="11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ca-ES" sz="11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𝑃𝑉</m:t>
                                            </m:r>
                                            <m:r>
                                              <a:rPr lang="ca-ES" sz="11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a-ES" sz="11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s-ES" sz="11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ca-ES" sz="11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1+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s-ES" sz="11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ES" sz="11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a-ES" sz="11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0,2 (</m:t>
                                                </m:r>
                                                <m:r>
                                                  <a:rPr lang="ca-ES" sz="11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a-ES" sz="1100" i="1" kern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a-ES" sz="11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ca-ES" sz="11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𝑃𝑉</m:t>
                                            </m:r>
                                            <m:r>
                                              <a:rPr lang="ca-ES" sz="1100" i="1" kern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a-ES" sz="1100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s-ES" sz="10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s-ES" sz="1000" dirty="0"/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60143723"/>
                      </a:ext>
                    </a:extLst>
                  </a:tr>
                  <a:tr h="1838913">
                    <a:tc>
                      <a:txBody>
                        <a:bodyPr/>
                        <a:lstStyle/>
                        <a:p>
                          <a:endParaRPr lang="es-ES" sz="1000" dirty="0"/>
                        </a:p>
                      </a:txBody>
                      <a:tcPr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 sz="1000" dirty="0"/>
                        </a:p>
                      </a:txBody>
                      <a:tcPr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 sz="1000" dirty="0"/>
                        </a:p>
                      </a:txBody>
                      <a:tcPr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 sz="1000" dirty="0"/>
                        </a:p>
                      </a:txBody>
                      <a:tcPr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970859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26">
                <a:extLst>
                  <a:ext uri="{FF2B5EF4-FFF2-40B4-BE49-F238E27FC236}">
                    <a16:creationId xmlns:a16="http://schemas.microsoft.com/office/drawing/2014/main" id="{37525977-2ECB-39F8-0F02-3301A9D4248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584174"/>
                  </p:ext>
                </p:extLst>
              </p:nvPr>
            </p:nvGraphicFramePr>
            <p:xfrm>
              <a:off x="707052" y="1337138"/>
              <a:ext cx="9621936" cy="44774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05484">
                      <a:extLst>
                        <a:ext uri="{9D8B030D-6E8A-4147-A177-3AD203B41FA5}">
                          <a16:colId xmlns:a16="http://schemas.microsoft.com/office/drawing/2014/main" val="111923778"/>
                        </a:ext>
                      </a:extLst>
                    </a:gridCol>
                    <a:gridCol w="2405484">
                      <a:extLst>
                        <a:ext uri="{9D8B030D-6E8A-4147-A177-3AD203B41FA5}">
                          <a16:colId xmlns:a16="http://schemas.microsoft.com/office/drawing/2014/main" val="134147265"/>
                        </a:ext>
                      </a:extLst>
                    </a:gridCol>
                    <a:gridCol w="2405484">
                      <a:extLst>
                        <a:ext uri="{9D8B030D-6E8A-4147-A177-3AD203B41FA5}">
                          <a16:colId xmlns:a16="http://schemas.microsoft.com/office/drawing/2014/main" val="1205909161"/>
                        </a:ext>
                      </a:extLst>
                    </a:gridCol>
                    <a:gridCol w="2405484">
                      <a:extLst>
                        <a:ext uri="{9D8B030D-6E8A-4147-A177-3AD203B41FA5}">
                          <a16:colId xmlns:a16="http://schemas.microsoft.com/office/drawing/2014/main" val="33720375"/>
                        </a:ext>
                      </a:extLst>
                    </a:gridCol>
                  </a:tblGrid>
                  <a:tr h="7996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/>
                            <a:t>Fórmulas lineales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que otorgan 0 puntos 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a la baja 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/>
                            <a:t>Fórmulas no lineales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que otorgan 0 puntos 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a la baja 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/>
                            <a:t>Fórmulas lineales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que otorgan </a:t>
                          </a:r>
                          <a:r>
                            <a:rPr lang="es-ES" sz="1400" b="1" i="1" dirty="0"/>
                            <a:t>n</a:t>
                          </a:r>
                          <a:r>
                            <a:rPr lang="es-ES" sz="1400" b="1" dirty="0"/>
                            <a:t> puntos 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a la baja 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1" dirty="0"/>
                            <a:t>Fórmulas no lineales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que otorgan </a:t>
                          </a:r>
                          <a:r>
                            <a:rPr lang="es-ES" sz="1400" b="1" i="1" dirty="0"/>
                            <a:t>n</a:t>
                          </a:r>
                          <a:r>
                            <a:rPr lang="es-ES" sz="1400" b="1" dirty="0"/>
                            <a:t> puntos</a:t>
                          </a:r>
                        </a:p>
                        <a:p>
                          <a:pPr algn="ctr"/>
                          <a:r>
                            <a:rPr lang="es-ES" sz="1400" b="1" dirty="0"/>
                            <a:t>a la baja 0</a:t>
                          </a:r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0976692"/>
                      </a:ext>
                    </a:extLst>
                  </a:tr>
                  <a:tr h="183891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759" t="-44371" r="-301519" b="-102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00759" t="-44371" r="-201519" b="-102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759" t="-44371" r="-101519" b="-1023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300759" t="-44371" r="-1519" b="-1023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0143723"/>
                      </a:ext>
                    </a:extLst>
                  </a:tr>
                  <a:tr h="1838913">
                    <a:tc>
                      <a:txBody>
                        <a:bodyPr/>
                        <a:lstStyle/>
                        <a:p>
                          <a:endParaRPr lang="es-ES" sz="1000" dirty="0"/>
                        </a:p>
                      </a:txBody>
                      <a:tcPr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 sz="1000" dirty="0"/>
                        </a:p>
                      </a:txBody>
                      <a:tcPr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 sz="1000" dirty="0"/>
                        </a:p>
                      </a:txBody>
                      <a:tcPr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 sz="1000" dirty="0"/>
                        </a:p>
                      </a:txBody>
                      <a:tcPr>
                        <a:lnL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A9CB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9708598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5" name="Flecha: pentágono 104">
            <a:extLst>
              <a:ext uri="{FF2B5EF4-FFF2-40B4-BE49-F238E27FC236}">
                <a16:creationId xmlns:a16="http://schemas.microsoft.com/office/drawing/2014/main" id="{0D87094A-CD17-AB3E-CC5E-477F62FDCB91}"/>
              </a:ext>
            </a:extLst>
          </p:cNvPr>
          <p:cNvSpPr/>
          <p:nvPr/>
        </p:nvSpPr>
        <p:spPr>
          <a:xfrm>
            <a:off x="5589037" y="6092890"/>
            <a:ext cx="4730927" cy="401216"/>
          </a:xfrm>
          <a:prstGeom prst="homePlate">
            <a:avLst/>
          </a:prstGeom>
          <a:gradFill flip="none" rotWithShape="1">
            <a:gsLst>
              <a:gs pos="0">
                <a:srgbClr val="92D050"/>
              </a:gs>
              <a:gs pos="89000">
                <a:srgbClr val="F4F5F8"/>
              </a:gs>
              <a:gs pos="100000">
                <a:srgbClr val="F4F5F8"/>
              </a:gs>
            </a:gsLst>
            <a:lin ang="108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Flecha: pentágono 105">
            <a:extLst>
              <a:ext uri="{FF2B5EF4-FFF2-40B4-BE49-F238E27FC236}">
                <a16:creationId xmlns:a16="http://schemas.microsoft.com/office/drawing/2014/main" id="{C1E9754B-D758-B688-3B64-764E3F0AE8D2}"/>
              </a:ext>
            </a:extLst>
          </p:cNvPr>
          <p:cNvSpPr/>
          <p:nvPr/>
        </p:nvSpPr>
        <p:spPr>
          <a:xfrm rot="10800000">
            <a:off x="781910" y="6092890"/>
            <a:ext cx="4730927" cy="401216"/>
          </a:xfrm>
          <a:prstGeom prst="homePlate">
            <a:avLst/>
          </a:prstGeom>
          <a:gradFill flip="none" rotWithShape="1">
            <a:gsLst>
              <a:gs pos="0">
                <a:srgbClr val="FF0000"/>
              </a:gs>
              <a:gs pos="89000">
                <a:srgbClr val="F4F5F8"/>
              </a:gs>
              <a:gs pos="100000">
                <a:srgbClr val="F4F5F8"/>
              </a:gs>
            </a:gsLst>
            <a:lin ang="108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F17CBEA8-88F1-7451-39E8-4C36560765FA}"/>
              </a:ext>
            </a:extLst>
          </p:cNvPr>
          <p:cNvSpPr txBox="1"/>
          <p:nvPr/>
        </p:nvSpPr>
        <p:spPr>
          <a:xfrm>
            <a:off x="1001485" y="6123926"/>
            <a:ext cx="1994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menos recomendable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F0621D09-29BF-2434-FFCF-EC24A0583782}"/>
              </a:ext>
            </a:extLst>
          </p:cNvPr>
          <p:cNvSpPr txBox="1"/>
          <p:nvPr/>
        </p:nvSpPr>
        <p:spPr>
          <a:xfrm>
            <a:off x="8232354" y="6123926"/>
            <a:ext cx="1773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más recomendable</a:t>
            </a:r>
          </a:p>
        </p:txBody>
      </p:sp>
    </p:spTree>
    <p:extLst>
      <p:ext uri="{BB962C8B-B14F-4D97-AF65-F5344CB8AC3E}">
        <p14:creationId xmlns:p14="http://schemas.microsoft.com/office/powerpoint/2010/main" val="4216317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D4A4CC1-9101-705B-8ACA-AEDED28E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56" name="Título 1">
            <a:extLst>
              <a:ext uri="{FF2B5EF4-FFF2-40B4-BE49-F238E27FC236}">
                <a16:creationId xmlns:a16="http://schemas.microsoft.com/office/drawing/2014/main" id="{388F2CC2-988C-1606-E304-04D0B7A1E699}"/>
              </a:ext>
            </a:extLst>
          </p:cNvPr>
          <p:cNvSpPr txBox="1">
            <a:spLocks/>
          </p:cNvSpPr>
          <p:nvPr/>
        </p:nvSpPr>
        <p:spPr>
          <a:xfrm>
            <a:off x="806725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Guías de licitación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disponibles online</a:t>
            </a:r>
          </a:p>
        </p:txBody>
      </p:sp>
      <p:pic>
        <p:nvPicPr>
          <p:cNvPr id="5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B86C5ED3-C13C-B0C2-0FB5-FA35D24F63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29" y="906161"/>
            <a:ext cx="4058692" cy="5474662"/>
          </a:xfrm>
          <a:prstGeom prst="rect">
            <a:avLst/>
          </a:prstGeom>
        </p:spPr>
      </p:pic>
      <p:pic>
        <p:nvPicPr>
          <p:cNvPr id="4" name="Imagen 3" descr="Forma&#10;&#10;El contenido generado por IA puede ser incorrecto.">
            <a:extLst>
              <a:ext uri="{FF2B5EF4-FFF2-40B4-BE49-F238E27FC236}">
                <a16:creationId xmlns:a16="http://schemas.microsoft.com/office/drawing/2014/main" id="{393145E6-0142-36A8-DBB9-E849B07FF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55" y="1182770"/>
            <a:ext cx="4860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84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F65981-7120-E692-C9FC-7118F76CC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ángulo 21">
            <a:extLst>
              <a:ext uri="{FF2B5EF4-FFF2-40B4-BE49-F238E27FC236}">
                <a16:creationId xmlns:a16="http://schemas.microsoft.com/office/drawing/2014/main" id="{9C6FF8C1-2779-4ED7-6581-853EF64CAC63}"/>
              </a:ext>
            </a:extLst>
          </p:cNvPr>
          <p:cNvSpPr/>
          <p:nvPr/>
        </p:nvSpPr>
        <p:spPr>
          <a:xfrm>
            <a:off x="2157519" y="4800509"/>
            <a:ext cx="7876963" cy="1690308"/>
          </a:xfrm>
          <a:prstGeom prst="rect">
            <a:avLst/>
          </a:prstGeom>
          <a:solidFill>
            <a:srgbClr val="D7DAED"/>
          </a:solidFill>
          <a:ln>
            <a:noFill/>
          </a:ln>
        </p:spPr>
        <p:txBody>
          <a:bodyPr lIns="216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8" name="Rectángulo 21">
            <a:extLst>
              <a:ext uri="{FF2B5EF4-FFF2-40B4-BE49-F238E27FC236}">
                <a16:creationId xmlns:a16="http://schemas.microsoft.com/office/drawing/2014/main" id="{AF2B596C-359B-9999-259F-9370EC06413A}"/>
              </a:ext>
            </a:extLst>
          </p:cNvPr>
          <p:cNvSpPr/>
          <p:nvPr/>
        </p:nvSpPr>
        <p:spPr>
          <a:xfrm>
            <a:off x="2157519" y="2939811"/>
            <a:ext cx="7876963" cy="1690308"/>
          </a:xfrm>
          <a:prstGeom prst="rect">
            <a:avLst/>
          </a:prstGeom>
          <a:solidFill>
            <a:srgbClr val="D7DAED"/>
          </a:solidFill>
          <a:ln>
            <a:noFill/>
          </a:ln>
        </p:spPr>
        <p:txBody>
          <a:bodyPr lIns="216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F3BE4B7-118E-DC05-0413-D785CC0A042E}"/>
              </a:ext>
            </a:extLst>
          </p:cNvPr>
          <p:cNvSpPr txBox="1">
            <a:spLocks/>
          </p:cNvSpPr>
          <p:nvPr/>
        </p:nvSpPr>
        <p:spPr>
          <a:xfrm>
            <a:off x="689278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Vías de mejora: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no hay soluciones universales</a:t>
            </a:r>
          </a:p>
        </p:txBody>
      </p:sp>
      <p:pic>
        <p:nvPicPr>
          <p:cNvPr id="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01F6048B-7AD3-39D8-F324-109EF7966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6" name="Rectángulo 21">
            <a:extLst>
              <a:ext uri="{FF2B5EF4-FFF2-40B4-BE49-F238E27FC236}">
                <a16:creationId xmlns:a16="http://schemas.microsoft.com/office/drawing/2014/main" id="{D46282EA-2371-68C5-E136-922CA95DEC7E}"/>
              </a:ext>
            </a:extLst>
          </p:cNvPr>
          <p:cNvSpPr/>
          <p:nvPr/>
        </p:nvSpPr>
        <p:spPr>
          <a:xfrm>
            <a:off x="2157519" y="1089746"/>
            <a:ext cx="7876963" cy="1690308"/>
          </a:xfrm>
          <a:prstGeom prst="rect">
            <a:avLst/>
          </a:prstGeom>
          <a:solidFill>
            <a:srgbClr val="D7DAED"/>
          </a:solidFill>
          <a:ln>
            <a:noFill/>
          </a:ln>
        </p:spPr>
        <p:txBody>
          <a:bodyPr lIns="21600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12" name="Imagen 111" descr="Icono&#10;&#10;El contenido generado por IA puede ser incorrecto.">
            <a:extLst>
              <a:ext uri="{FF2B5EF4-FFF2-40B4-BE49-F238E27FC236}">
                <a16:creationId xmlns:a16="http://schemas.microsoft.com/office/drawing/2014/main" id="{362CDDD1-F4A2-2BE4-8D47-01A14F0C2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95" y="5176606"/>
            <a:ext cx="928119" cy="1162239"/>
          </a:xfrm>
          <a:prstGeom prst="rect">
            <a:avLst/>
          </a:prstGeom>
        </p:spPr>
      </p:pic>
      <p:pic>
        <p:nvPicPr>
          <p:cNvPr id="114" name="Imagen 113" descr="Icono&#10;&#10;El contenido generado por IA puede ser incorrecto.">
            <a:extLst>
              <a:ext uri="{FF2B5EF4-FFF2-40B4-BE49-F238E27FC236}">
                <a16:creationId xmlns:a16="http://schemas.microsoft.com/office/drawing/2014/main" id="{5371554C-6BCB-6492-FB6E-FD7A675BA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19" y="3011067"/>
            <a:ext cx="576069" cy="589221"/>
          </a:xfrm>
          <a:prstGeom prst="rect">
            <a:avLst/>
          </a:prstGeom>
        </p:spPr>
      </p:pic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C8B7710A-1217-38C4-D9E2-30C496BAF416}"/>
              </a:ext>
            </a:extLst>
          </p:cNvPr>
          <p:cNvSpPr/>
          <p:nvPr/>
        </p:nvSpPr>
        <p:spPr>
          <a:xfrm>
            <a:off x="3870251" y="3583172"/>
            <a:ext cx="576069" cy="414670"/>
          </a:xfrm>
          <a:custGeom>
            <a:avLst/>
            <a:gdLst>
              <a:gd name="connsiteX0" fmla="*/ 0 w 584790"/>
              <a:gd name="connsiteY0" fmla="*/ 0 h 414670"/>
              <a:gd name="connsiteX1" fmla="*/ 0 w 584790"/>
              <a:gd name="connsiteY1" fmla="*/ 159488 h 414670"/>
              <a:gd name="connsiteX2" fmla="*/ 584790 w 584790"/>
              <a:gd name="connsiteY2" fmla="*/ 159488 h 414670"/>
              <a:gd name="connsiteX3" fmla="*/ 584790 w 584790"/>
              <a:gd name="connsiteY3" fmla="*/ 41467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790" h="414670">
                <a:moveTo>
                  <a:pt x="0" y="0"/>
                </a:moveTo>
                <a:lnTo>
                  <a:pt x="0" y="159488"/>
                </a:lnTo>
                <a:lnTo>
                  <a:pt x="584790" y="159488"/>
                </a:lnTo>
                <a:lnTo>
                  <a:pt x="584790" y="41467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6CF66D8E-DC57-4907-28F2-8E02FE1E8D55}"/>
              </a:ext>
            </a:extLst>
          </p:cNvPr>
          <p:cNvGrpSpPr/>
          <p:nvPr/>
        </p:nvGrpSpPr>
        <p:grpSpPr>
          <a:xfrm>
            <a:off x="3080413" y="3889795"/>
            <a:ext cx="1545746" cy="589221"/>
            <a:chOff x="2368031" y="3772659"/>
            <a:chExt cx="1853037" cy="706357"/>
          </a:xfrm>
        </p:grpSpPr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1964AA1C-9AA0-9EB1-8257-0AD48BF55158}"/>
                </a:ext>
              </a:extLst>
            </p:cNvPr>
            <p:cNvSpPr/>
            <p:nvPr/>
          </p:nvSpPr>
          <p:spPr>
            <a:xfrm rot="477056">
              <a:off x="2428534" y="3772659"/>
              <a:ext cx="291909" cy="292972"/>
            </a:xfrm>
            <a:prstGeom prst="ellipse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rama de flujo: retraso 115">
              <a:extLst>
                <a:ext uri="{FF2B5EF4-FFF2-40B4-BE49-F238E27FC236}">
                  <a16:creationId xmlns:a16="http://schemas.microsoft.com/office/drawing/2014/main" id="{78F1C8AE-38DC-BAFC-F882-F234B8B2D315}"/>
                </a:ext>
              </a:extLst>
            </p:cNvPr>
            <p:cNvSpPr/>
            <p:nvPr/>
          </p:nvSpPr>
          <p:spPr>
            <a:xfrm rot="16200000">
              <a:off x="2375871" y="4060138"/>
              <a:ext cx="411037" cy="426718"/>
            </a:xfrm>
            <a:prstGeom prst="flowChartDelay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id="{80A8276F-A4FD-F0B7-C1F1-5FC3F0B8120B}"/>
                </a:ext>
              </a:extLst>
            </p:cNvPr>
            <p:cNvSpPr/>
            <p:nvPr/>
          </p:nvSpPr>
          <p:spPr>
            <a:xfrm rot="477056">
              <a:off x="2896897" y="3772660"/>
              <a:ext cx="291909" cy="292972"/>
            </a:xfrm>
            <a:prstGeom prst="ellipse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Diagrama de flujo: retraso 117">
              <a:extLst>
                <a:ext uri="{FF2B5EF4-FFF2-40B4-BE49-F238E27FC236}">
                  <a16:creationId xmlns:a16="http://schemas.microsoft.com/office/drawing/2014/main" id="{3DA9844E-9720-81F8-DC0C-ABC20D8D40B0}"/>
                </a:ext>
              </a:extLst>
            </p:cNvPr>
            <p:cNvSpPr/>
            <p:nvPr/>
          </p:nvSpPr>
          <p:spPr>
            <a:xfrm rot="16200000">
              <a:off x="2844234" y="4060139"/>
              <a:ext cx="411037" cy="426718"/>
            </a:xfrm>
            <a:prstGeom prst="flowChartDelay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B46D2CA6-8BCB-518A-8EF1-1BEF2EF222F2}"/>
                </a:ext>
              </a:extLst>
            </p:cNvPr>
            <p:cNvSpPr/>
            <p:nvPr/>
          </p:nvSpPr>
          <p:spPr>
            <a:xfrm rot="477056">
              <a:off x="3375875" y="3772660"/>
              <a:ext cx="291909" cy="292972"/>
            </a:xfrm>
            <a:prstGeom prst="ellipse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rama de flujo: retraso 119">
              <a:extLst>
                <a:ext uri="{FF2B5EF4-FFF2-40B4-BE49-F238E27FC236}">
                  <a16:creationId xmlns:a16="http://schemas.microsoft.com/office/drawing/2014/main" id="{6CC9E0FD-FD66-E106-12BE-5ED6D215DDD0}"/>
                </a:ext>
              </a:extLst>
            </p:cNvPr>
            <p:cNvSpPr/>
            <p:nvPr/>
          </p:nvSpPr>
          <p:spPr>
            <a:xfrm rot="16200000">
              <a:off x="3323212" y="4060139"/>
              <a:ext cx="411037" cy="426718"/>
            </a:xfrm>
            <a:prstGeom prst="flowChartDelay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1E5E2188-205C-F3AC-51E7-28E469FBF700}"/>
                </a:ext>
              </a:extLst>
            </p:cNvPr>
            <p:cNvSpPr/>
            <p:nvPr/>
          </p:nvSpPr>
          <p:spPr>
            <a:xfrm rot="477056">
              <a:off x="3854853" y="3772660"/>
              <a:ext cx="291909" cy="292972"/>
            </a:xfrm>
            <a:prstGeom prst="ellipse">
              <a:avLst/>
            </a:prstGeom>
            <a:solidFill>
              <a:srgbClr val="4040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Diagrama de flujo: retraso 121">
              <a:extLst>
                <a:ext uri="{FF2B5EF4-FFF2-40B4-BE49-F238E27FC236}">
                  <a16:creationId xmlns:a16="http://schemas.microsoft.com/office/drawing/2014/main" id="{B55540E5-255F-E967-F30B-92FC30416FAC}"/>
                </a:ext>
              </a:extLst>
            </p:cNvPr>
            <p:cNvSpPr/>
            <p:nvPr/>
          </p:nvSpPr>
          <p:spPr>
            <a:xfrm rot="16200000">
              <a:off x="3802190" y="4060139"/>
              <a:ext cx="411037" cy="426718"/>
            </a:xfrm>
            <a:prstGeom prst="flowChartDelay">
              <a:avLst/>
            </a:prstGeom>
            <a:solidFill>
              <a:srgbClr val="4040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5" name="Bocadillo: ovalado 124">
            <a:extLst>
              <a:ext uri="{FF2B5EF4-FFF2-40B4-BE49-F238E27FC236}">
                <a16:creationId xmlns:a16="http://schemas.microsoft.com/office/drawing/2014/main" id="{424F8E1D-0A5D-C6A2-BA52-CB6AF1F84200}"/>
              </a:ext>
            </a:extLst>
          </p:cNvPr>
          <p:cNvSpPr/>
          <p:nvPr/>
        </p:nvSpPr>
        <p:spPr>
          <a:xfrm>
            <a:off x="3905392" y="4902765"/>
            <a:ext cx="819952" cy="489097"/>
          </a:xfrm>
          <a:prstGeom prst="wedgeEllipseCallout">
            <a:avLst>
              <a:gd name="adj1" fmla="val -49361"/>
              <a:gd name="adj2" fmla="val 53804"/>
            </a:avLst>
          </a:pr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7" name="Imagen 126" descr="Icono&#10;&#10;El contenido generado por IA puede ser incorrecto.">
            <a:extLst>
              <a:ext uri="{FF2B5EF4-FFF2-40B4-BE49-F238E27FC236}">
                <a16:creationId xmlns:a16="http://schemas.microsoft.com/office/drawing/2014/main" id="{7E62DC2D-2572-8938-F103-33AB10E3E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27" y="1213236"/>
            <a:ext cx="1780729" cy="1443327"/>
          </a:xfrm>
          <a:prstGeom prst="rect">
            <a:avLst/>
          </a:prstGeom>
        </p:spPr>
      </p:pic>
      <p:sp>
        <p:nvSpPr>
          <p:cNvPr id="130" name="CuadroTexto 129">
            <a:extLst>
              <a:ext uri="{FF2B5EF4-FFF2-40B4-BE49-F238E27FC236}">
                <a16:creationId xmlns:a16="http://schemas.microsoft.com/office/drawing/2014/main" id="{94F90BD2-6342-6BF5-C416-511B226E7318}"/>
              </a:ext>
            </a:extLst>
          </p:cNvPr>
          <p:cNvSpPr txBox="1"/>
          <p:nvPr/>
        </p:nvSpPr>
        <p:spPr>
          <a:xfrm>
            <a:off x="5156791" y="1213236"/>
            <a:ext cx="4678325" cy="14433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Colaborar más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Incorporar a los agentes intervinientes en las fases tempranas del proceso aportando su know-how para la mejora del proyecto y la obra a ejecutar. Se trata de alinear intereses de manera que las energías se sumen.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37C56906-7614-9E64-557C-A8B2F72C604B}"/>
              </a:ext>
            </a:extLst>
          </p:cNvPr>
          <p:cNvSpPr txBox="1"/>
          <p:nvPr/>
        </p:nvSpPr>
        <p:spPr>
          <a:xfrm>
            <a:off x="5156791" y="3063301"/>
            <a:ext cx="4678325" cy="14433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Licitar mejor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Si los licitadores no son lo suficientemente valientes para ir a los colaborativos, se trataría de utilizar los métodos clásicos de licitación, pero aplicando lo que dice la ley.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FE79956A-EFE4-3D96-8045-9C656A635E47}"/>
              </a:ext>
            </a:extLst>
          </p:cNvPr>
          <p:cNvSpPr txBox="1"/>
          <p:nvPr/>
        </p:nvSpPr>
        <p:spPr>
          <a:xfrm>
            <a:off x="5156791" y="4895518"/>
            <a:ext cx="4678325" cy="14433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Valorar más allá del precio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Un proyecto se “paga” en Euros, pero también en toneladas de carbono, en julios de energía, en metros cúbicos de agua, o en volumen de residuos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94C1F55-02F4-1E93-F0B9-08557BA518B5}"/>
              </a:ext>
            </a:extLst>
          </p:cNvPr>
          <p:cNvSpPr/>
          <p:nvPr/>
        </p:nvSpPr>
        <p:spPr>
          <a:xfrm>
            <a:off x="2157518" y="1089746"/>
            <a:ext cx="7876964" cy="1696594"/>
          </a:xfrm>
          <a:prstGeom prst="rect">
            <a:avLst/>
          </a:prstGeom>
          <a:solidFill>
            <a:schemeClr val="bg1">
              <a:alpha val="67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70484D7-6D58-2144-E6C2-044AABCCBFD3}"/>
              </a:ext>
            </a:extLst>
          </p:cNvPr>
          <p:cNvSpPr/>
          <p:nvPr/>
        </p:nvSpPr>
        <p:spPr>
          <a:xfrm>
            <a:off x="2157518" y="2938313"/>
            <a:ext cx="7876964" cy="1690308"/>
          </a:xfrm>
          <a:prstGeom prst="rect">
            <a:avLst/>
          </a:prstGeom>
          <a:solidFill>
            <a:schemeClr val="bg1">
              <a:alpha val="67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462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foto de un grupo de 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B8F79FBB-9903-72EB-FCAC-5526DCC67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96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D0CCFBA-5415-B7C1-8F59-E6106F3A282F}"/>
              </a:ext>
            </a:extLst>
          </p:cNvPr>
          <p:cNvGrpSpPr/>
          <p:nvPr/>
        </p:nvGrpSpPr>
        <p:grpSpPr>
          <a:xfrm>
            <a:off x="571206" y="3825456"/>
            <a:ext cx="9753834" cy="2637718"/>
            <a:chOff x="571206" y="3825456"/>
            <a:chExt cx="9753834" cy="2637718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0844F78D-DC5D-86AA-5E65-48A4541D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17060" y="3825456"/>
              <a:ext cx="3507980" cy="2632495"/>
            </a:xfrm>
            <a:prstGeom prst="rect">
              <a:avLst/>
            </a:prstGeom>
          </p:spPr>
        </p:pic>
        <p:sp>
          <p:nvSpPr>
            <p:cNvPr id="21" name="CuadroTexto 143">
              <a:extLst>
                <a:ext uri="{FF2B5EF4-FFF2-40B4-BE49-F238E27FC236}">
                  <a16:creationId xmlns:a16="http://schemas.microsoft.com/office/drawing/2014/main" id="{7D4E4A85-3074-B0EB-4B84-4B76CDCCF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206" y="4595217"/>
              <a:ext cx="2977832" cy="15388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i="0" u="none" strike="noStrike" kern="1200" cap="none" spc="0" normalizeH="0" baseline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euros </a:t>
              </a:r>
              <a:r>
                <a:rPr kumimoji="0" lang="es-ES" altLang="es-ES" sz="2000" i="0" u="none" strike="noStrike" kern="1200" cap="none" spc="0" normalizeH="0" baseline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  <a:sym typeface="Wingdings 3" panose="05040102010807070707" pitchFamily="18" charset="2"/>
                </a:rPr>
                <a:t></a:t>
              </a:r>
              <a:endPara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i="0" u="none" strike="noStrike" kern="1200" cap="none" spc="0" normalizeH="0" baseline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toneladas carbono </a:t>
              </a:r>
              <a:r>
                <a:rPr kumimoji="0" lang="es-ES" altLang="es-ES" sz="2000" i="0" u="none" strike="noStrike" kern="1200" cap="none" spc="0" normalizeH="0" baseline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  <a:sym typeface="Wingdings 3" panose="05040102010807070707" pitchFamily="18" charset="2"/>
                </a:rPr>
                <a:t></a:t>
              </a:r>
              <a:endPara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ES" sz="2000" dirty="0">
                  <a:solidFill>
                    <a:srgbClr val="263F70"/>
                  </a:solidFill>
                  <a:latin typeface="Avenir Next LT Pro" panose="020B0504020202020204" pitchFamily="34" charset="0"/>
                  <a:cs typeface="Arial"/>
                  <a:sym typeface="Wingdings 3" panose="05040102010807070707" pitchFamily="18" charset="2"/>
                </a:rPr>
                <a:t>m³ agua</a:t>
              </a:r>
              <a:r>
                <a:rPr kumimoji="0" lang="es-ES" altLang="es-ES" sz="2000" i="0" u="none" strike="noStrike" kern="1200" cap="none" spc="0" normalizeH="0" baseline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  <a:sym typeface="Wingdings 3" panose="05040102010807070707" pitchFamily="18" charset="2"/>
                </a:rPr>
                <a:t> </a:t>
              </a:r>
              <a:endPara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i="0" u="none" strike="noStrike" kern="1200" cap="none" spc="0" normalizeH="0" baseline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MJ energía embebida</a:t>
              </a:r>
              <a:r>
                <a:rPr kumimoji="0" lang="es-ES" altLang="es-ES" sz="2000" i="0" u="none" strike="noStrike" kern="1200" cap="none" spc="0" normalizeH="0" baseline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  <a:sym typeface="Wingdings 3" panose="05040102010807070707" pitchFamily="18" charset="2"/>
                </a:rPr>
                <a:t></a:t>
              </a:r>
              <a:endPara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endParaRP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2000" i="0" u="none" strike="noStrike" kern="1200" cap="none" spc="0" normalizeH="0" baseline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</a:rPr>
                <a:t>toneladas residuos</a:t>
              </a:r>
              <a:r>
                <a:rPr kumimoji="0" lang="es-ES" altLang="es-ES" sz="2000" i="0" u="none" strike="noStrike" kern="1200" cap="none" spc="0" normalizeH="0" baseline="0" dirty="0">
                  <a:ln>
                    <a:noFill/>
                  </a:ln>
                  <a:solidFill>
                    <a:srgbClr val="263F70"/>
                  </a:solidFill>
                  <a:effectLst/>
                  <a:uLnTx/>
                  <a:uFillTx/>
                  <a:latin typeface="Avenir Next LT Pro" panose="020B0504020202020204" pitchFamily="34" charset="0"/>
                  <a:ea typeface="+mn-ea"/>
                  <a:cs typeface="Arial"/>
                  <a:sym typeface="Wingdings 3" panose="05040102010807070707" pitchFamily="18" charset="2"/>
                </a:rPr>
                <a:t> </a:t>
              </a:r>
              <a:endPara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E41D1587-48D5-68A4-F57E-72FD191D35AC}"/>
                </a:ext>
              </a:extLst>
            </p:cNvPr>
            <p:cNvSpPr/>
            <p:nvPr/>
          </p:nvSpPr>
          <p:spPr>
            <a:xfrm>
              <a:off x="3717513" y="3830680"/>
              <a:ext cx="2977832" cy="2632494"/>
            </a:xfrm>
            <a:prstGeom prst="rect">
              <a:avLst/>
            </a:prstGeom>
            <a:solidFill>
              <a:srgbClr val="151D2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9BEB28DF-A81F-1A55-C46D-67D9F7A96BBD}"/>
                </a:ext>
              </a:extLst>
            </p:cNvPr>
            <p:cNvSpPr txBox="1"/>
            <p:nvPr/>
          </p:nvSpPr>
          <p:spPr>
            <a:xfrm>
              <a:off x="3717514" y="3880167"/>
              <a:ext cx="29778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rgbClr val="5B9BD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BEDEC + TCQ</a:t>
              </a:r>
            </a:p>
          </p:txBody>
        </p:sp>
      </p:grpSp>
      <p:pic>
        <p:nvPicPr>
          <p:cNvPr id="2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89B932EB-5637-487E-910F-992986DF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22C2485-F07D-2EC2-7C63-8638C4A2A774}"/>
              </a:ext>
            </a:extLst>
          </p:cNvPr>
          <p:cNvSpPr txBox="1">
            <a:spLocks/>
          </p:cNvSpPr>
          <p:nvPr/>
        </p:nvSpPr>
        <p:spPr>
          <a:xfrm>
            <a:off x="689278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El valor, en cinco divisas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pic>
        <p:nvPicPr>
          <p:cNvPr id="9" name="Imagen 8" descr="Imagen que contiene agua, pequeño, comida, ola&#10;&#10;El contenido generado por IA puede ser incorrecto.">
            <a:extLst>
              <a:ext uri="{FF2B5EF4-FFF2-40B4-BE49-F238E27FC236}">
                <a16:creationId xmlns:a16="http://schemas.microsoft.com/office/drawing/2014/main" id="{89415937-561C-A4CB-FC76-7797BFA8F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60" y="1015581"/>
            <a:ext cx="3507981" cy="2632495"/>
          </a:xfrm>
          <a:prstGeom prst="rect">
            <a:avLst/>
          </a:prstGeom>
        </p:spPr>
      </p:pic>
      <p:sp>
        <p:nvSpPr>
          <p:cNvPr id="11" name="CuadroTexto 143">
            <a:extLst>
              <a:ext uri="{FF2B5EF4-FFF2-40B4-BE49-F238E27FC236}">
                <a16:creationId xmlns:a16="http://schemas.microsoft.com/office/drawing/2014/main" id="{B790506D-B306-98FA-3471-1ADE49120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430" y="1785342"/>
            <a:ext cx="2188608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euros </a:t>
            </a:r>
            <a:r>
              <a: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Wingdings 3" panose="05040102010807070707" pitchFamily="18" charset="2"/>
              </a:rPr>
              <a:t></a:t>
            </a:r>
            <a:endParaRPr kumimoji="0" lang="es-ES" altLang="es-ES" sz="2000" i="0" u="none" strike="noStrike" kern="1200" cap="none" spc="0" normalizeH="0" baseline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Arial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dólares </a:t>
            </a:r>
            <a:r>
              <a: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Wingdings 3" panose="05040102010807070707" pitchFamily="18" charset="2"/>
              </a:rPr>
              <a:t></a:t>
            </a:r>
            <a:endParaRPr kumimoji="0" lang="es-ES" altLang="es-ES" sz="2000" i="0" u="none" strike="noStrike" kern="1200" cap="none" spc="0" normalizeH="0" baseline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Arial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libras</a:t>
            </a:r>
            <a:r>
              <a: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Wingdings 3" panose="05040102010807070707" pitchFamily="18" charset="2"/>
              </a:rPr>
              <a:t> </a:t>
            </a:r>
            <a:endParaRPr kumimoji="0" lang="es-ES" altLang="es-ES" sz="2000" i="0" u="none" strike="noStrike" kern="1200" cap="none" spc="0" normalizeH="0" baseline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Arial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francos suizos</a:t>
            </a:r>
            <a:r>
              <a: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Wingdings 3" panose="05040102010807070707" pitchFamily="18" charset="2"/>
              </a:rPr>
              <a:t> </a:t>
            </a:r>
            <a:endParaRPr kumimoji="0" lang="es-ES" altLang="es-ES" sz="2000" i="0" u="none" strike="noStrike" kern="1200" cap="none" spc="0" normalizeH="0" baseline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Arial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altLang="es-ES" sz="2000" dirty="0">
                <a:solidFill>
                  <a:srgbClr val="263F70"/>
                </a:solidFill>
                <a:latin typeface="Avenir Next LT Pro" panose="020B0504020202020204" pitchFamily="34" charset="0"/>
                <a:cs typeface="Arial"/>
              </a:rPr>
              <a:t>yenes</a:t>
            </a:r>
            <a:r>
              <a:rPr kumimoji="0" lang="es-ES" altLang="es-ES" sz="20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  <a:sym typeface="Wingdings 3" panose="05040102010807070707" pitchFamily="18" charset="2"/>
              </a:rPr>
              <a:t> </a:t>
            </a:r>
            <a:endParaRPr kumimoji="0" lang="es-ES" altLang="es-ES" sz="2000" i="0" u="none" strike="noStrike" kern="1200" cap="none" spc="0" normalizeH="0" baseline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Arial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5198D0D-EEDE-5A16-3CE5-CF98A7680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0"/>
          <a:stretch/>
        </p:blipFill>
        <p:spPr>
          <a:xfrm>
            <a:off x="3717513" y="1015582"/>
            <a:ext cx="2977832" cy="2632494"/>
          </a:xfrm>
          <a:prstGeom prst="rect">
            <a:avLst/>
          </a:prstGeom>
        </p:spPr>
      </p:pic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6EA9B2C7-D790-F453-A865-861EA9180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89715"/>
              </p:ext>
            </p:extLst>
          </p:nvPr>
        </p:nvGraphicFramePr>
        <p:xfrm>
          <a:off x="2032000" y="719666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9294659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83626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67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11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43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28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332190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15059801-D263-ABA6-E91F-B342819FF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69799"/>
              </p:ext>
            </p:extLst>
          </p:nvPr>
        </p:nvGraphicFramePr>
        <p:xfrm>
          <a:off x="4053865" y="4512822"/>
          <a:ext cx="2346934" cy="1621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6132">
                  <a:extLst>
                    <a:ext uri="{9D8B030D-6E8A-4147-A177-3AD203B41FA5}">
                      <a16:colId xmlns:a16="http://schemas.microsoft.com/office/drawing/2014/main" val="3118162751"/>
                    </a:ext>
                  </a:extLst>
                </a:gridCol>
                <a:gridCol w="1030802">
                  <a:extLst>
                    <a:ext uri="{9D8B030D-6E8A-4147-A177-3AD203B41FA5}">
                      <a16:colId xmlns:a16="http://schemas.microsoft.com/office/drawing/2014/main" val="1994105083"/>
                    </a:ext>
                  </a:extLst>
                </a:gridCol>
              </a:tblGrid>
              <a:tr h="324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EUR (€)</a:t>
                      </a:r>
                      <a:endParaRPr lang="es-ES" sz="18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6350420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095524"/>
                  </a:ext>
                </a:extLst>
              </a:tr>
              <a:tr h="324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EMIS (tCO2e)</a:t>
                      </a:r>
                      <a:endParaRPr lang="es-ES" sz="18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31211741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711861"/>
                  </a:ext>
                </a:extLst>
              </a:tr>
              <a:tr h="324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AGUA (m³)</a:t>
                      </a:r>
                      <a:endParaRPr lang="es-ES" sz="18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8220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292119"/>
                  </a:ext>
                </a:extLst>
              </a:tr>
              <a:tr h="324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EN (MJ)</a:t>
                      </a:r>
                      <a:endParaRPr lang="es-ES" sz="18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494990517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771258"/>
                  </a:ext>
                </a:extLst>
              </a:tr>
              <a:tr h="3242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800" u="none" strike="noStrike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RES (t)</a:t>
                      </a:r>
                      <a:endParaRPr lang="es-ES" sz="18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ES" sz="1800" u="none" strike="noStrike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16,6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0181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1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D4A4CC1-9101-705B-8ACA-AEDED28E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56" name="Título 1">
            <a:extLst>
              <a:ext uri="{FF2B5EF4-FFF2-40B4-BE49-F238E27FC236}">
                <a16:creationId xmlns:a16="http://schemas.microsoft.com/office/drawing/2014/main" id="{388F2CC2-988C-1606-E304-04D0B7A1E699}"/>
              </a:ext>
            </a:extLst>
          </p:cNvPr>
          <p:cNvSpPr txBox="1">
            <a:spLocks/>
          </p:cNvSpPr>
          <p:nvPr/>
        </p:nvSpPr>
        <p:spPr>
          <a:xfrm>
            <a:off x="806725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BEDEC + </a:t>
            </a:r>
            <a:r>
              <a:rPr lang="es-ES" sz="2400" b="1" dirty="0">
                <a:solidFill>
                  <a:srgbClr val="263F70"/>
                </a:solidFill>
                <a:latin typeface="Avenir Next LT Pro" panose="020B0504020202020204" pitchFamily="34" charset="0"/>
              </a:rPr>
              <a:t>TCQ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más información sobre las cinco divisas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00768C-821C-EEC4-E19D-B956F257C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0167" y="1182770"/>
            <a:ext cx="4860000" cy="4860000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E2718D37-510D-D0B4-2DB0-258EE274206F}"/>
              </a:ext>
            </a:extLst>
          </p:cNvPr>
          <p:cNvGrpSpPr/>
          <p:nvPr/>
        </p:nvGrpSpPr>
        <p:grpSpPr>
          <a:xfrm>
            <a:off x="1374800" y="1448943"/>
            <a:ext cx="4291926" cy="4327653"/>
            <a:chOff x="-286598" y="1326310"/>
            <a:chExt cx="4291926" cy="4327653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E890D10D-B316-1936-95DF-C452A1CF08C1}"/>
                </a:ext>
              </a:extLst>
            </p:cNvPr>
            <p:cNvSpPr/>
            <p:nvPr/>
          </p:nvSpPr>
          <p:spPr>
            <a:xfrm>
              <a:off x="-286598" y="1326310"/>
              <a:ext cx="4291926" cy="4327653"/>
            </a:xfrm>
            <a:prstGeom prst="rect">
              <a:avLst/>
            </a:prstGeom>
            <a:solidFill>
              <a:srgbClr val="D7DAED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8806B0B6-8F33-B099-DBC1-60A51F642C0D}"/>
                </a:ext>
              </a:extLst>
            </p:cNvPr>
            <p:cNvGrpSpPr/>
            <p:nvPr/>
          </p:nvGrpSpPr>
          <p:grpSpPr>
            <a:xfrm>
              <a:off x="298947" y="1907485"/>
              <a:ext cx="3120836" cy="3165302"/>
              <a:chOff x="-63817" y="1818981"/>
              <a:chExt cx="3120836" cy="3165302"/>
            </a:xfrm>
          </p:grpSpPr>
          <p:pic>
            <p:nvPicPr>
              <p:cNvPr id="34" name="Imagen 33" descr="Icono&#10;&#10;El contenido generado por IA puede ser incorrecto.">
                <a:extLst>
                  <a:ext uri="{FF2B5EF4-FFF2-40B4-BE49-F238E27FC236}">
                    <a16:creationId xmlns:a16="http://schemas.microsoft.com/office/drawing/2014/main" id="{F972E9A2-F013-5A4D-EBB0-EF773EC09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0781" y="2865923"/>
                <a:ext cx="1691640" cy="2118360"/>
              </a:xfrm>
              <a:prstGeom prst="rect">
                <a:avLst/>
              </a:prstGeom>
            </p:spPr>
          </p:pic>
          <p:sp>
            <p:nvSpPr>
              <p:cNvPr id="35" name="Bocadillo: ovalado 34">
                <a:extLst>
                  <a:ext uri="{FF2B5EF4-FFF2-40B4-BE49-F238E27FC236}">
                    <a16:creationId xmlns:a16="http://schemas.microsoft.com/office/drawing/2014/main" id="{969841AE-BEDE-787C-3464-9F1866F87B58}"/>
                  </a:ext>
                </a:extLst>
              </p:cNvPr>
              <p:cNvSpPr/>
              <p:nvPr/>
            </p:nvSpPr>
            <p:spPr>
              <a:xfrm>
                <a:off x="-63817" y="2939524"/>
                <a:ext cx="1076085" cy="641879"/>
              </a:xfrm>
              <a:prstGeom prst="wedgeEllipseCallout">
                <a:avLst>
                  <a:gd name="adj1" fmla="val 94948"/>
                  <a:gd name="adj2" fmla="val 15578"/>
                </a:avLst>
              </a:prstGeom>
              <a:solidFill>
                <a:srgbClr val="5B9BD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2000" u="none" strike="noStrike" dirty="0"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  <a:cs typeface="Arial" panose="020B0604020202020204" pitchFamily="34" charset="0"/>
                  </a:rPr>
                  <a:t>EUR</a:t>
                </a:r>
                <a:endParaRPr lang="es-ES" sz="2000" b="0" i="0" u="none" strike="noStrike" dirty="0">
                  <a:solidFill>
                    <a:schemeClr val="bg1"/>
                  </a:solidFill>
                  <a:effectLst/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Bocadillo: ovalado 29">
                <a:extLst>
                  <a:ext uri="{FF2B5EF4-FFF2-40B4-BE49-F238E27FC236}">
                    <a16:creationId xmlns:a16="http://schemas.microsoft.com/office/drawing/2014/main" id="{73F98457-8D37-E00D-B70E-5D9B9BDD62C1}"/>
                  </a:ext>
                </a:extLst>
              </p:cNvPr>
              <p:cNvSpPr/>
              <p:nvPr/>
            </p:nvSpPr>
            <p:spPr>
              <a:xfrm>
                <a:off x="1980934" y="2967588"/>
                <a:ext cx="1076085" cy="641879"/>
              </a:xfrm>
              <a:prstGeom prst="wedgeEllipseCallout">
                <a:avLst>
                  <a:gd name="adj1" fmla="val -90420"/>
                  <a:gd name="adj2" fmla="val 14303"/>
                </a:avLst>
              </a:prstGeom>
              <a:solidFill>
                <a:srgbClr val="5B9BD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 </a:t>
                </a:r>
                <a:r>
                  <a:rPr kumimoji="0" lang="es-ES" sz="20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residuo</a:t>
                </a:r>
              </a:p>
            </p:txBody>
          </p:sp>
          <p:sp>
            <p:nvSpPr>
              <p:cNvPr id="5" name="Bocadillo: ovalado 4">
                <a:extLst>
                  <a:ext uri="{FF2B5EF4-FFF2-40B4-BE49-F238E27FC236}">
                    <a16:creationId xmlns:a16="http://schemas.microsoft.com/office/drawing/2014/main" id="{34E77918-004D-000F-245A-5459141540FB}"/>
                  </a:ext>
                </a:extLst>
              </p:cNvPr>
              <p:cNvSpPr/>
              <p:nvPr/>
            </p:nvSpPr>
            <p:spPr>
              <a:xfrm>
                <a:off x="297670" y="2297645"/>
                <a:ext cx="1076085" cy="641879"/>
              </a:xfrm>
              <a:prstGeom prst="wedgeEllipseCallout">
                <a:avLst>
                  <a:gd name="adj1" fmla="val 58610"/>
                  <a:gd name="adj2" fmla="val 108617"/>
                </a:avLst>
              </a:prstGeom>
              <a:solidFill>
                <a:srgbClr val="5B9BD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2400" u="none" strike="noStrike" dirty="0"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  <a:cs typeface="Arial" panose="020B0604020202020204" pitchFamily="34" charset="0"/>
                  </a:rPr>
                  <a:t>t</a:t>
                </a:r>
                <a:r>
                  <a:rPr lang="es-ES" sz="2000" u="none" strike="noStrike" dirty="0"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  <a:cs typeface="Arial" panose="020B0604020202020204" pitchFamily="34" charset="0"/>
                  </a:rPr>
                  <a:t>CO</a:t>
                </a:r>
                <a:r>
                  <a:rPr lang="es-ES" sz="2000" u="none" strike="noStrike" baseline="-25000" dirty="0"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  <a:cs typeface="Arial" panose="020B0604020202020204" pitchFamily="34" charset="0"/>
                  </a:rPr>
                  <a:t>2</a:t>
                </a:r>
                <a:r>
                  <a:rPr lang="es-ES" sz="2000" u="none" strike="noStrike" dirty="0"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  <a:cs typeface="Arial" panose="020B0604020202020204" pitchFamily="34" charset="0"/>
                  </a:rPr>
                  <a:t>e</a:t>
                </a:r>
                <a:endPara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Bocadillo: ovalado 5">
                <a:extLst>
                  <a:ext uri="{FF2B5EF4-FFF2-40B4-BE49-F238E27FC236}">
                    <a16:creationId xmlns:a16="http://schemas.microsoft.com/office/drawing/2014/main" id="{0C7E816B-8EEA-B324-8221-A3D4207A7322}"/>
                  </a:ext>
                </a:extLst>
              </p:cNvPr>
              <p:cNvSpPr/>
              <p:nvPr/>
            </p:nvSpPr>
            <p:spPr>
              <a:xfrm>
                <a:off x="1867493" y="2328432"/>
                <a:ext cx="1076085" cy="641879"/>
              </a:xfrm>
              <a:prstGeom prst="wedgeEllipseCallout">
                <a:avLst>
                  <a:gd name="adj1" fmla="val -76049"/>
                  <a:gd name="adj2" fmla="val 104650"/>
                </a:avLst>
              </a:prstGeom>
              <a:solidFill>
                <a:srgbClr val="5B9BD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ES" sz="2000" u="none" strike="noStrike" dirty="0"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  <a:cs typeface="Arial" panose="020B0604020202020204" pitchFamily="34" charset="0"/>
                  </a:rPr>
                  <a:t>m³ </a:t>
                </a:r>
                <a:r>
                  <a:rPr lang="es-ES" sz="1400" u="none" strike="noStrike" dirty="0">
                    <a:solidFill>
                      <a:schemeClr val="bg1"/>
                    </a:solidFill>
                    <a:effectLst/>
                    <a:latin typeface="Arial Narrow" panose="020B0606020202030204" pitchFamily="34" charset="0"/>
                    <a:cs typeface="Arial" panose="020B0604020202020204" pitchFamily="34" charset="0"/>
                  </a:rPr>
                  <a:t>agua</a:t>
                </a:r>
                <a:endPara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Bocadillo: ovalado 6">
                <a:extLst>
                  <a:ext uri="{FF2B5EF4-FFF2-40B4-BE49-F238E27FC236}">
                    <a16:creationId xmlns:a16="http://schemas.microsoft.com/office/drawing/2014/main" id="{AF37941E-C322-BF4E-D4DD-69B7533CB28F}"/>
                  </a:ext>
                </a:extLst>
              </p:cNvPr>
              <p:cNvSpPr/>
              <p:nvPr/>
            </p:nvSpPr>
            <p:spPr>
              <a:xfrm>
                <a:off x="1112004" y="1818981"/>
                <a:ext cx="1076085" cy="641879"/>
              </a:xfrm>
              <a:prstGeom prst="wedgeEllipseCallout">
                <a:avLst>
                  <a:gd name="adj1" fmla="val -11184"/>
                  <a:gd name="adj2" fmla="val 193219"/>
                </a:avLst>
              </a:prstGeom>
              <a:solidFill>
                <a:srgbClr val="5B9BD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MJ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948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A71406BF-3A55-A266-D7EF-EB70FBF08DE0}"/>
              </a:ext>
            </a:extLst>
          </p:cNvPr>
          <p:cNvGrpSpPr/>
          <p:nvPr/>
        </p:nvGrpSpPr>
        <p:grpSpPr>
          <a:xfrm>
            <a:off x="1008066" y="2822721"/>
            <a:ext cx="10216137" cy="1842157"/>
            <a:chOff x="1008066" y="2822721"/>
            <a:chExt cx="10216137" cy="1842157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E8A084AE-D12E-9BD4-2BDC-488632308CB1}"/>
                </a:ext>
              </a:extLst>
            </p:cNvPr>
            <p:cNvSpPr/>
            <p:nvPr/>
          </p:nvSpPr>
          <p:spPr>
            <a:xfrm>
              <a:off x="1008066" y="2822721"/>
              <a:ext cx="1842157" cy="1842157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C9536799-90E7-928D-8DDF-FD000C4E480C}"/>
                </a:ext>
              </a:extLst>
            </p:cNvPr>
            <p:cNvSpPr/>
            <p:nvPr/>
          </p:nvSpPr>
          <p:spPr>
            <a:xfrm>
              <a:off x="3811424" y="2822721"/>
              <a:ext cx="1842157" cy="1842157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CFB03754-5F23-2AFE-3E7A-4B176B873CB7}"/>
                </a:ext>
              </a:extLst>
            </p:cNvPr>
            <p:cNvSpPr/>
            <p:nvPr/>
          </p:nvSpPr>
          <p:spPr>
            <a:xfrm>
              <a:off x="6590719" y="2822721"/>
              <a:ext cx="1842157" cy="1842157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28CD1ED3-5AC5-5838-9AC8-39F34880DFEF}"/>
                </a:ext>
              </a:extLst>
            </p:cNvPr>
            <p:cNvSpPr/>
            <p:nvPr/>
          </p:nvSpPr>
          <p:spPr>
            <a:xfrm>
              <a:off x="9382046" y="2822721"/>
              <a:ext cx="1842157" cy="1842157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89B932EB-5637-487E-910F-992986DFC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22C2485-F07D-2EC2-7C63-8638C4A2A774}"/>
              </a:ext>
            </a:extLst>
          </p:cNvPr>
          <p:cNvSpPr txBox="1">
            <a:spLocks/>
          </p:cNvSpPr>
          <p:nvPr/>
        </p:nvSpPr>
        <p:spPr>
          <a:xfrm>
            <a:off x="689278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El problema: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todavía hace falta mejorar cómo licitamos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6737C2E-CD09-9F11-1299-64C4B5D95F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072580"/>
              </p:ext>
            </p:extLst>
          </p:nvPr>
        </p:nvGraphicFramePr>
        <p:xfrm>
          <a:off x="543499" y="2392959"/>
          <a:ext cx="28166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BF57830-B91A-EDC9-9A99-9D2DD5825D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525944"/>
              </p:ext>
            </p:extLst>
          </p:nvPr>
        </p:nvGraphicFramePr>
        <p:xfrm>
          <a:off x="3333562" y="2392959"/>
          <a:ext cx="28166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C050A843-96CD-D371-3A04-572C1DC1B2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383172"/>
              </p:ext>
            </p:extLst>
          </p:nvPr>
        </p:nvGraphicFramePr>
        <p:xfrm>
          <a:off x="6123625" y="2392959"/>
          <a:ext cx="28166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F959804B-D182-0487-4282-71AB0F906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545809"/>
              </p:ext>
            </p:extLst>
          </p:nvPr>
        </p:nvGraphicFramePr>
        <p:xfrm>
          <a:off x="8913689" y="2392959"/>
          <a:ext cx="28166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76D6BCA6-18FB-0459-D2BA-2570ECDBD980}"/>
              </a:ext>
            </a:extLst>
          </p:cNvPr>
          <p:cNvSpPr txBox="1"/>
          <p:nvPr/>
        </p:nvSpPr>
        <p:spPr>
          <a:xfrm>
            <a:off x="398091" y="2017064"/>
            <a:ext cx="31773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Obra de urbanización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9FB29F1-4915-15C8-052B-E9D679D8A213}"/>
              </a:ext>
            </a:extLst>
          </p:cNvPr>
          <p:cNvSpPr txBox="1"/>
          <p:nvPr/>
        </p:nvSpPr>
        <p:spPr>
          <a:xfrm>
            <a:off x="3153236" y="2017064"/>
            <a:ext cx="31773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Mantenimiento viario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B43F2DC-31BC-81CF-3750-B8509FDB549E}"/>
              </a:ext>
            </a:extLst>
          </p:cNvPr>
          <p:cNvSpPr txBox="1"/>
          <p:nvPr/>
        </p:nvSpPr>
        <p:spPr>
          <a:xfrm>
            <a:off x="8733363" y="2017064"/>
            <a:ext cx="31773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Mantenimiento de edificios 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0552E71-AB46-AC83-E01B-565E1310BCD3}"/>
              </a:ext>
            </a:extLst>
          </p:cNvPr>
          <p:cNvSpPr txBox="1"/>
          <p:nvPr/>
        </p:nvSpPr>
        <p:spPr>
          <a:xfrm>
            <a:off x="6123625" y="2017064"/>
            <a:ext cx="2790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Obra de edificación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39CE2D0-7BFA-D7EF-72E2-A91E6A566322}"/>
              </a:ext>
            </a:extLst>
          </p:cNvPr>
          <p:cNvSpPr txBox="1"/>
          <p:nvPr/>
        </p:nvSpPr>
        <p:spPr>
          <a:xfrm>
            <a:off x="840800" y="1513109"/>
            <a:ext cx="7750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Porcentaje de la puntuación que se otorga al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factor precio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62CFF534-E546-05C8-311F-8CED2412D8D4}"/>
              </a:ext>
            </a:extLst>
          </p:cNvPr>
          <p:cNvSpPr txBox="1"/>
          <p:nvPr/>
        </p:nvSpPr>
        <p:spPr>
          <a:xfrm>
            <a:off x="666164" y="5751617"/>
            <a:ext cx="109415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Recopilado por ITeC. Notas: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Los datos provienen de una muestra de pliegos con sesgo “avanzado” publicados entre 2017 y 2019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Recogen la puntuación que se otorga estrictamente al precio ofertado, la cual a menudo se complementa con otros ítems que tienen repercusión directa sobre los costos</a:t>
            </a:r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FFCCA879-0CA6-665B-FF60-11FAA28818D4}"/>
              </a:ext>
            </a:extLst>
          </p:cNvPr>
          <p:cNvSpPr txBox="1">
            <a:spLocks/>
          </p:cNvSpPr>
          <p:nvPr/>
        </p:nvSpPr>
        <p:spPr>
          <a:xfrm>
            <a:off x="1280616" y="3031538"/>
            <a:ext cx="136760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~60%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1DC82370-F41A-07DB-2CFF-AC1682594B1B}"/>
              </a:ext>
            </a:extLst>
          </p:cNvPr>
          <p:cNvSpPr txBox="1">
            <a:spLocks/>
          </p:cNvSpPr>
          <p:nvPr/>
        </p:nvSpPr>
        <p:spPr>
          <a:xfrm>
            <a:off x="4032205" y="3031538"/>
            <a:ext cx="136760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~60%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6" name="Título 1">
            <a:extLst>
              <a:ext uri="{FF2B5EF4-FFF2-40B4-BE49-F238E27FC236}">
                <a16:creationId xmlns:a16="http://schemas.microsoft.com/office/drawing/2014/main" id="{67474C7E-22D4-E614-CC62-2B615CB0318E}"/>
              </a:ext>
            </a:extLst>
          </p:cNvPr>
          <p:cNvSpPr txBox="1">
            <a:spLocks/>
          </p:cNvSpPr>
          <p:nvPr/>
        </p:nvSpPr>
        <p:spPr>
          <a:xfrm>
            <a:off x="6822268" y="3031538"/>
            <a:ext cx="136760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~50%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7" name="Título 1">
            <a:extLst>
              <a:ext uri="{FF2B5EF4-FFF2-40B4-BE49-F238E27FC236}">
                <a16:creationId xmlns:a16="http://schemas.microsoft.com/office/drawing/2014/main" id="{F7669ECF-83A6-4452-D891-2452441F1C17}"/>
              </a:ext>
            </a:extLst>
          </p:cNvPr>
          <p:cNvSpPr txBox="1">
            <a:spLocks/>
          </p:cNvSpPr>
          <p:nvPr/>
        </p:nvSpPr>
        <p:spPr>
          <a:xfrm>
            <a:off x="9619273" y="3031538"/>
            <a:ext cx="136760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~45%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263F7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676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ángulo 21">
            <a:extLst>
              <a:ext uri="{FF2B5EF4-FFF2-40B4-BE49-F238E27FC236}">
                <a16:creationId xmlns:a16="http://schemas.microsoft.com/office/drawing/2014/main" id="{6AC61BFA-A999-C52C-6390-6FDFFF2F21E4}"/>
              </a:ext>
            </a:extLst>
          </p:cNvPr>
          <p:cNvSpPr/>
          <p:nvPr/>
        </p:nvSpPr>
        <p:spPr>
          <a:xfrm>
            <a:off x="2157519" y="4800509"/>
            <a:ext cx="7876963" cy="1690308"/>
          </a:xfrm>
          <a:prstGeom prst="rect">
            <a:avLst/>
          </a:prstGeom>
          <a:solidFill>
            <a:srgbClr val="D7DAED"/>
          </a:solidFill>
          <a:ln>
            <a:noFill/>
          </a:ln>
        </p:spPr>
        <p:txBody>
          <a:bodyPr lIns="216000" anchor="ctr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8" name="Rectángulo 21">
            <a:extLst>
              <a:ext uri="{FF2B5EF4-FFF2-40B4-BE49-F238E27FC236}">
                <a16:creationId xmlns:a16="http://schemas.microsoft.com/office/drawing/2014/main" id="{E85345F8-6D9D-B809-F7AE-C533BA7805C3}"/>
              </a:ext>
            </a:extLst>
          </p:cNvPr>
          <p:cNvSpPr/>
          <p:nvPr/>
        </p:nvSpPr>
        <p:spPr>
          <a:xfrm>
            <a:off x="2157519" y="2939811"/>
            <a:ext cx="7876963" cy="1690308"/>
          </a:xfrm>
          <a:prstGeom prst="rect">
            <a:avLst/>
          </a:prstGeom>
          <a:solidFill>
            <a:srgbClr val="D7DAED"/>
          </a:solidFill>
          <a:ln>
            <a:noFill/>
          </a:ln>
        </p:spPr>
        <p:txBody>
          <a:bodyPr lIns="216000" anchor="ctr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22C2485-F07D-2EC2-7C63-8638C4A2A774}"/>
              </a:ext>
            </a:extLst>
          </p:cNvPr>
          <p:cNvSpPr txBox="1">
            <a:spLocks/>
          </p:cNvSpPr>
          <p:nvPr/>
        </p:nvSpPr>
        <p:spPr>
          <a:xfrm>
            <a:off x="689278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Vías de mejora: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no hay soluciones universales</a:t>
            </a:r>
          </a:p>
        </p:txBody>
      </p:sp>
      <p:pic>
        <p:nvPicPr>
          <p:cNvPr id="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4A04849E-35C1-7F4D-BB4A-AB9FA7888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6" name="Rectángulo 21">
            <a:extLst>
              <a:ext uri="{FF2B5EF4-FFF2-40B4-BE49-F238E27FC236}">
                <a16:creationId xmlns:a16="http://schemas.microsoft.com/office/drawing/2014/main" id="{0A2D898C-D849-4929-11AE-D99431048A40}"/>
              </a:ext>
            </a:extLst>
          </p:cNvPr>
          <p:cNvSpPr/>
          <p:nvPr/>
        </p:nvSpPr>
        <p:spPr>
          <a:xfrm>
            <a:off x="2157519" y="1089746"/>
            <a:ext cx="7876963" cy="1690308"/>
          </a:xfrm>
          <a:prstGeom prst="rect">
            <a:avLst/>
          </a:prstGeom>
          <a:solidFill>
            <a:srgbClr val="D7DAED"/>
          </a:solidFill>
          <a:ln>
            <a:noFill/>
          </a:ln>
        </p:spPr>
        <p:txBody>
          <a:bodyPr lIns="216000" anchor="ctr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12" name="Imagen 111" descr="Icono&#10;&#10;El contenido generado por IA puede ser incorrecto.">
            <a:extLst>
              <a:ext uri="{FF2B5EF4-FFF2-40B4-BE49-F238E27FC236}">
                <a16:creationId xmlns:a16="http://schemas.microsoft.com/office/drawing/2014/main" id="{76AAA31A-804F-E687-0054-30FF35DAA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95" y="5176606"/>
            <a:ext cx="928119" cy="1162239"/>
          </a:xfrm>
          <a:prstGeom prst="rect">
            <a:avLst/>
          </a:prstGeom>
        </p:spPr>
      </p:pic>
      <p:pic>
        <p:nvPicPr>
          <p:cNvPr id="114" name="Imagen 113" descr="Icono&#10;&#10;El contenido generado por IA puede ser incorrecto.">
            <a:extLst>
              <a:ext uri="{FF2B5EF4-FFF2-40B4-BE49-F238E27FC236}">
                <a16:creationId xmlns:a16="http://schemas.microsoft.com/office/drawing/2014/main" id="{DF8180F1-A0BE-68D9-B247-562F500A9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19" y="3011067"/>
            <a:ext cx="576069" cy="589221"/>
          </a:xfrm>
          <a:prstGeom prst="rect">
            <a:avLst/>
          </a:prstGeom>
        </p:spPr>
      </p:pic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54EB7F60-4EDE-B627-345E-DFB8A6807BBA}"/>
              </a:ext>
            </a:extLst>
          </p:cNvPr>
          <p:cNvSpPr/>
          <p:nvPr/>
        </p:nvSpPr>
        <p:spPr>
          <a:xfrm>
            <a:off x="3870251" y="3583172"/>
            <a:ext cx="576069" cy="414670"/>
          </a:xfrm>
          <a:custGeom>
            <a:avLst/>
            <a:gdLst>
              <a:gd name="connsiteX0" fmla="*/ 0 w 584790"/>
              <a:gd name="connsiteY0" fmla="*/ 0 h 414670"/>
              <a:gd name="connsiteX1" fmla="*/ 0 w 584790"/>
              <a:gd name="connsiteY1" fmla="*/ 159488 h 414670"/>
              <a:gd name="connsiteX2" fmla="*/ 584790 w 584790"/>
              <a:gd name="connsiteY2" fmla="*/ 159488 h 414670"/>
              <a:gd name="connsiteX3" fmla="*/ 584790 w 584790"/>
              <a:gd name="connsiteY3" fmla="*/ 41467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790" h="414670">
                <a:moveTo>
                  <a:pt x="0" y="0"/>
                </a:moveTo>
                <a:lnTo>
                  <a:pt x="0" y="159488"/>
                </a:lnTo>
                <a:lnTo>
                  <a:pt x="584790" y="159488"/>
                </a:lnTo>
                <a:lnTo>
                  <a:pt x="584790" y="41467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E30A50C0-DABC-2653-BA19-4AE90A9EC506}"/>
              </a:ext>
            </a:extLst>
          </p:cNvPr>
          <p:cNvGrpSpPr/>
          <p:nvPr/>
        </p:nvGrpSpPr>
        <p:grpSpPr>
          <a:xfrm>
            <a:off x="3080413" y="3889795"/>
            <a:ext cx="1545746" cy="589221"/>
            <a:chOff x="2368031" y="3772659"/>
            <a:chExt cx="1853037" cy="706357"/>
          </a:xfrm>
        </p:grpSpPr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A3836923-AB11-6936-1FD9-17D413288003}"/>
                </a:ext>
              </a:extLst>
            </p:cNvPr>
            <p:cNvSpPr/>
            <p:nvPr/>
          </p:nvSpPr>
          <p:spPr>
            <a:xfrm rot="477056">
              <a:off x="2428534" y="3772659"/>
              <a:ext cx="291909" cy="292972"/>
            </a:xfrm>
            <a:prstGeom prst="ellipse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dirty="0"/>
            </a:p>
          </p:txBody>
        </p:sp>
        <p:sp>
          <p:nvSpPr>
            <p:cNvPr id="116" name="Diagrama de flujo: retraso 115">
              <a:extLst>
                <a:ext uri="{FF2B5EF4-FFF2-40B4-BE49-F238E27FC236}">
                  <a16:creationId xmlns:a16="http://schemas.microsoft.com/office/drawing/2014/main" id="{49798972-88F1-B765-36A8-956A1F352519}"/>
                </a:ext>
              </a:extLst>
            </p:cNvPr>
            <p:cNvSpPr/>
            <p:nvPr/>
          </p:nvSpPr>
          <p:spPr>
            <a:xfrm rot="16200000">
              <a:off x="2375871" y="4060138"/>
              <a:ext cx="411037" cy="426718"/>
            </a:xfrm>
            <a:prstGeom prst="flowChartDelay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/>
            </a:p>
          </p:txBody>
        </p:sp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id="{84DFB59D-ED8E-131F-B6D9-AA42BA9BB4DA}"/>
                </a:ext>
              </a:extLst>
            </p:cNvPr>
            <p:cNvSpPr/>
            <p:nvPr/>
          </p:nvSpPr>
          <p:spPr>
            <a:xfrm rot="477056">
              <a:off x="2896897" y="3772660"/>
              <a:ext cx="291909" cy="292972"/>
            </a:xfrm>
            <a:prstGeom prst="ellipse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dirty="0"/>
            </a:p>
          </p:txBody>
        </p:sp>
        <p:sp>
          <p:nvSpPr>
            <p:cNvPr id="118" name="Diagrama de flujo: retraso 117">
              <a:extLst>
                <a:ext uri="{FF2B5EF4-FFF2-40B4-BE49-F238E27FC236}">
                  <a16:creationId xmlns:a16="http://schemas.microsoft.com/office/drawing/2014/main" id="{F8C5A4F2-7CC4-2903-27EF-E8BABD0A9960}"/>
                </a:ext>
              </a:extLst>
            </p:cNvPr>
            <p:cNvSpPr/>
            <p:nvPr/>
          </p:nvSpPr>
          <p:spPr>
            <a:xfrm rot="16200000">
              <a:off x="2844234" y="4060139"/>
              <a:ext cx="411037" cy="426718"/>
            </a:xfrm>
            <a:prstGeom prst="flowChartDelay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/>
            </a:p>
          </p:txBody>
        </p:sp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7D4BAA26-89A1-DDDA-309A-8219F955FA07}"/>
                </a:ext>
              </a:extLst>
            </p:cNvPr>
            <p:cNvSpPr/>
            <p:nvPr/>
          </p:nvSpPr>
          <p:spPr>
            <a:xfrm rot="477056">
              <a:off x="3375875" y="3772660"/>
              <a:ext cx="291909" cy="292972"/>
            </a:xfrm>
            <a:prstGeom prst="ellipse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dirty="0"/>
            </a:p>
          </p:txBody>
        </p:sp>
        <p:sp>
          <p:nvSpPr>
            <p:cNvPr id="120" name="Diagrama de flujo: retraso 119">
              <a:extLst>
                <a:ext uri="{FF2B5EF4-FFF2-40B4-BE49-F238E27FC236}">
                  <a16:creationId xmlns:a16="http://schemas.microsoft.com/office/drawing/2014/main" id="{82251142-F051-4422-332D-40F1B96B9199}"/>
                </a:ext>
              </a:extLst>
            </p:cNvPr>
            <p:cNvSpPr/>
            <p:nvPr/>
          </p:nvSpPr>
          <p:spPr>
            <a:xfrm rot="16200000">
              <a:off x="3323212" y="4060139"/>
              <a:ext cx="411037" cy="426718"/>
            </a:xfrm>
            <a:prstGeom prst="flowChartDelay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/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2B99AB9B-09E3-E535-4492-352EDA04AE96}"/>
                </a:ext>
              </a:extLst>
            </p:cNvPr>
            <p:cNvSpPr/>
            <p:nvPr/>
          </p:nvSpPr>
          <p:spPr>
            <a:xfrm rot="477056">
              <a:off x="3854853" y="3772660"/>
              <a:ext cx="291909" cy="292972"/>
            </a:xfrm>
            <a:prstGeom prst="ellipse">
              <a:avLst/>
            </a:prstGeom>
            <a:solidFill>
              <a:srgbClr val="4040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dirty="0"/>
            </a:p>
          </p:txBody>
        </p:sp>
        <p:sp>
          <p:nvSpPr>
            <p:cNvPr id="122" name="Diagrama de flujo: retraso 121">
              <a:extLst>
                <a:ext uri="{FF2B5EF4-FFF2-40B4-BE49-F238E27FC236}">
                  <a16:creationId xmlns:a16="http://schemas.microsoft.com/office/drawing/2014/main" id="{2A208184-8331-9CDF-9AE5-45B91561B422}"/>
                </a:ext>
              </a:extLst>
            </p:cNvPr>
            <p:cNvSpPr/>
            <p:nvPr/>
          </p:nvSpPr>
          <p:spPr>
            <a:xfrm rot="16200000">
              <a:off x="3802190" y="4060139"/>
              <a:ext cx="411037" cy="426718"/>
            </a:xfrm>
            <a:prstGeom prst="flowChartDelay">
              <a:avLst/>
            </a:prstGeom>
            <a:solidFill>
              <a:srgbClr val="4040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/>
            </a:p>
          </p:txBody>
        </p:sp>
      </p:grpSp>
      <p:sp>
        <p:nvSpPr>
          <p:cNvPr id="125" name="Bocadillo: ovalado 124">
            <a:extLst>
              <a:ext uri="{FF2B5EF4-FFF2-40B4-BE49-F238E27FC236}">
                <a16:creationId xmlns:a16="http://schemas.microsoft.com/office/drawing/2014/main" id="{2367607F-C982-1D00-3961-9E364F14802D}"/>
              </a:ext>
            </a:extLst>
          </p:cNvPr>
          <p:cNvSpPr/>
          <p:nvPr/>
        </p:nvSpPr>
        <p:spPr>
          <a:xfrm>
            <a:off x="3905392" y="4902765"/>
            <a:ext cx="819952" cy="489097"/>
          </a:xfrm>
          <a:prstGeom prst="wedgeEllipseCallout">
            <a:avLst>
              <a:gd name="adj1" fmla="val -49361"/>
              <a:gd name="adj2" fmla="val 53804"/>
            </a:avLst>
          </a:pr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7" name="Imagen 126" descr="Icono&#10;&#10;El contenido generado por IA puede ser incorrecto.">
            <a:extLst>
              <a:ext uri="{FF2B5EF4-FFF2-40B4-BE49-F238E27FC236}">
                <a16:creationId xmlns:a16="http://schemas.microsoft.com/office/drawing/2014/main" id="{A9B11C37-96A6-8915-9B27-F8ABE4FE3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27" y="1213236"/>
            <a:ext cx="1780729" cy="1443327"/>
          </a:xfrm>
          <a:prstGeom prst="rect">
            <a:avLst/>
          </a:prstGeom>
        </p:spPr>
      </p:pic>
      <p:sp>
        <p:nvSpPr>
          <p:cNvPr id="130" name="CuadroTexto 129">
            <a:extLst>
              <a:ext uri="{FF2B5EF4-FFF2-40B4-BE49-F238E27FC236}">
                <a16:creationId xmlns:a16="http://schemas.microsoft.com/office/drawing/2014/main" id="{C34C4D80-F0B5-90D3-8714-F05C81A1FFE2}"/>
              </a:ext>
            </a:extLst>
          </p:cNvPr>
          <p:cNvSpPr txBox="1"/>
          <p:nvPr/>
        </p:nvSpPr>
        <p:spPr>
          <a:xfrm>
            <a:off x="5156791" y="1213236"/>
            <a:ext cx="4678325" cy="14433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s-ES" sz="1800" dirty="0"/>
              <a:t>Colaborar más</a:t>
            </a:r>
          </a:p>
          <a:p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Incorporar a los agentes intervinientes en las fases tempranas del proceso aportando su know-how para la mejora del proyecto y la obra a ejecutar. Se trata de alinear intereses de manera que las energías se sumen.</a:t>
            </a:r>
            <a:endParaRPr lang="es-ES" sz="1800" dirty="0"/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960F7518-09D1-11F8-DEF2-572FF16D716C}"/>
              </a:ext>
            </a:extLst>
          </p:cNvPr>
          <p:cNvSpPr txBox="1"/>
          <p:nvPr/>
        </p:nvSpPr>
        <p:spPr>
          <a:xfrm>
            <a:off x="5156791" y="3063301"/>
            <a:ext cx="4678325" cy="14433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s-ES" sz="1800" dirty="0"/>
              <a:t>Licitar mejor</a:t>
            </a:r>
          </a:p>
          <a:p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los licitadores no son lo suficientemente valientes para ir a los colaborativos, se trataría de utilizar los métodos clásicos de licitación, pero aplicando lo que dice la ley.</a:t>
            </a:r>
            <a:endParaRPr lang="es-ES" sz="1800" dirty="0"/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977DBAD8-C2D5-3606-6A0D-019D24AE3E17}"/>
              </a:ext>
            </a:extLst>
          </p:cNvPr>
          <p:cNvSpPr txBox="1"/>
          <p:nvPr/>
        </p:nvSpPr>
        <p:spPr>
          <a:xfrm>
            <a:off x="5156791" y="4895518"/>
            <a:ext cx="4678325" cy="14433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s-ES" sz="1800" dirty="0"/>
              <a:t>Valorar más allá del precio</a:t>
            </a:r>
          </a:p>
          <a:p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proyecto se “paga” en Euros, pero también en toneladas de carbono, en julios de energía, en metros cúbicos de agua, o en volumen de residuos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21685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En blanco y negro&#10;&#10;El contenido generado por IA puede ser incorrecto.">
            <a:extLst>
              <a:ext uri="{FF2B5EF4-FFF2-40B4-BE49-F238E27FC236}">
                <a16:creationId xmlns:a16="http://schemas.microsoft.com/office/drawing/2014/main" id="{9DC1A1D8-E171-3745-7F15-7FA874001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055" y="740492"/>
            <a:ext cx="7677446" cy="6117507"/>
          </a:xfrm>
          <a:prstGeom prst="rect">
            <a:avLst/>
          </a:prstGeom>
          <a:solidFill>
            <a:srgbClr val="E2E5F2"/>
          </a:solidFill>
          <a:ln>
            <a:noFill/>
          </a:ln>
        </p:spPr>
      </p:pic>
      <p:pic>
        <p:nvPicPr>
          <p:cNvPr id="2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89B932EB-5637-487E-910F-992986DF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22C2485-F07D-2EC2-7C63-8638C4A2A774}"/>
              </a:ext>
            </a:extLst>
          </p:cNvPr>
          <p:cNvSpPr txBox="1">
            <a:spLocks/>
          </p:cNvSpPr>
          <p:nvPr/>
        </p:nvSpPr>
        <p:spPr>
          <a:xfrm>
            <a:off x="689278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Contratación colaborativa: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cómo alinear intereses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3A92327-EF8F-2E0B-A8D9-59D76D47F461}"/>
              </a:ext>
            </a:extLst>
          </p:cNvPr>
          <p:cNvGrpSpPr/>
          <p:nvPr/>
        </p:nvGrpSpPr>
        <p:grpSpPr>
          <a:xfrm>
            <a:off x="2618750" y="3077768"/>
            <a:ext cx="2721117" cy="2927741"/>
            <a:chOff x="2543802" y="2788808"/>
            <a:chExt cx="3093778" cy="3328700"/>
          </a:xfrm>
          <a:solidFill>
            <a:srgbClr val="D7DAED"/>
          </a:solidFill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DC9DA3C0-495E-9139-DD7C-40DA73536CB1}"/>
                </a:ext>
              </a:extLst>
            </p:cNvPr>
            <p:cNvSpPr/>
            <p:nvPr/>
          </p:nvSpPr>
          <p:spPr>
            <a:xfrm>
              <a:off x="3675994" y="3465945"/>
              <a:ext cx="1961586" cy="196158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6B90DFC7-248A-C282-9D5B-4D11CAE4FDB7}"/>
                </a:ext>
              </a:extLst>
            </p:cNvPr>
            <p:cNvSpPr/>
            <p:nvPr/>
          </p:nvSpPr>
          <p:spPr>
            <a:xfrm>
              <a:off x="3009709" y="2788808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D741E05-238F-59C9-10FC-DB380BEE7562}"/>
                </a:ext>
              </a:extLst>
            </p:cNvPr>
            <p:cNvSpPr/>
            <p:nvPr/>
          </p:nvSpPr>
          <p:spPr>
            <a:xfrm>
              <a:off x="2543802" y="3937315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A1B44016-47AE-E2E1-1F00-9E13A9F1F0AC}"/>
                </a:ext>
              </a:extLst>
            </p:cNvPr>
            <p:cNvSpPr/>
            <p:nvPr/>
          </p:nvSpPr>
          <p:spPr>
            <a:xfrm>
              <a:off x="3009709" y="5036526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21AF41D-7F50-69DB-6371-1D0AE18589FE}"/>
              </a:ext>
            </a:extLst>
          </p:cNvPr>
          <p:cNvGrpSpPr/>
          <p:nvPr/>
        </p:nvGrpSpPr>
        <p:grpSpPr>
          <a:xfrm rot="5400000">
            <a:off x="4767340" y="1127097"/>
            <a:ext cx="2721117" cy="2927741"/>
            <a:chOff x="2543802" y="2788808"/>
            <a:chExt cx="3093778" cy="3328700"/>
          </a:xfrm>
          <a:solidFill>
            <a:srgbClr val="D7DAED"/>
          </a:solidFill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5636F2C-CC62-92BD-AB72-E9E2C79F9EFB}"/>
                </a:ext>
              </a:extLst>
            </p:cNvPr>
            <p:cNvSpPr/>
            <p:nvPr/>
          </p:nvSpPr>
          <p:spPr>
            <a:xfrm>
              <a:off x="3675994" y="3465945"/>
              <a:ext cx="1961586" cy="196158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C929F8E-1517-124F-FC72-220702A55D84}"/>
                </a:ext>
              </a:extLst>
            </p:cNvPr>
            <p:cNvSpPr/>
            <p:nvPr/>
          </p:nvSpPr>
          <p:spPr>
            <a:xfrm>
              <a:off x="3009709" y="2788808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AD01E5E-12E8-18E1-DAB8-B7AD05CBC20A}"/>
                </a:ext>
              </a:extLst>
            </p:cNvPr>
            <p:cNvSpPr/>
            <p:nvPr/>
          </p:nvSpPr>
          <p:spPr>
            <a:xfrm>
              <a:off x="2543802" y="3937315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2822E12E-C3FA-F9F0-41AE-CE07306CBA65}"/>
                </a:ext>
              </a:extLst>
            </p:cNvPr>
            <p:cNvSpPr/>
            <p:nvPr/>
          </p:nvSpPr>
          <p:spPr>
            <a:xfrm>
              <a:off x="3009709" y="5036526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65900EDA-C955-8E18-C99A-A8905F413382}"/>
              </a:ext>
            </a:extLst>
          </p:cNvPr>
          <p:cNvGrpSpPr/>
          <p:nvPr/>
        </p:nvGrpSpPr>
        <p:grpSpPr>
          <a:xfrm flipH="1">
            <a:off x="6906277" y="3077768"/>
            <a:ext cx="2721117" cy="2927741"/>
            <a:chOff x="2543802" y="2788808"/>
            <a:chExt cx="3093778" cy="3328700"/>
          </a:xfrm>
          <a:solidFill>
            <a:srgbClr val="D7DAED"/>
          </a:solidFill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4C29E226-0582-0790-8B72-1011278251E5}"/>
                </a:ext>
              </a:extLst>
            </p:cNvPr>
            <p:cNvSpPr/>
            <p:nvPr/>
          </p:nvSpPr>
          <p:spPr>
            <a:xfrm>
              <a:off x="3675994" y="3465945"/>
              <a:ext cx="1961586" cy="196158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D61CC9D3-7DCB-BEFF-9C00-6273031D74B2}"/>
                </a:ext>
              </a:extLst>
            </p:cNvPr>
            <p:cNvSpPr/>
            <p:nvPr/>
          </p:nvSpPr>
          <p:spPr>
            <a:xfrm>
              <a:off x="3009709" y="2788808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89F73A44-084E-8886-1119-7A48C7CDF717}"/>
                </a:ext>
              </a:extLst>
            </p:cNvPr>
            <p:cNvSpPr/>
            <p:nvPr/>
          </p:nvSpPr>
          <p:spPr>
            <a:xfrm>
              <a:off x="2543802" y="3937315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C88FC0E3-5AA1-0684-3DD1-070EA0EC09C9}"/>
                </a:ext>
              </a:extLst>
            </p:cNvPr>
            <p:cNvSpPr/>
            <p:nvPr/>
          </p:nvSpPr>
          <p:spPr>
            <a:xfrm>
              <a:off x="3009709" y="5036526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76E7C302-C56E-3356-21BE-E3D815BAF8FF}"/>
              </a:ext>
            </a:extLst>
          </p:cNvPr>
          <p:cNvSpPr/>
          <p:nvPr/>
        </p:nvSpPr>
        <p:spPr>
          <a:xfrm>
            <a:off x="2307265" y="2519917"/>
            <a:ext cx="1180214" cy="404037"/>
          </a:xfrm>
          <a:custGeom>
            <a:avLst/>
            <a:gdLst>
              <a:gd name="connsiteX0" fmla="*/ 1180214 w 1180214"/>
              <a:gd name="connsiteY0" fmla="*/ 404037 h 404037"/>
              <a:gd name="connsiteX1" fmla="*/ 1180214 w 1180214"/>
              <a:gd name="connsiteY1" fmla="*/ 0 h 404037"/>
              <a:gd name="connsiteX2" fmla="*/ 0 w 1180214"/>
              <a:gd name="connsiteY2" fmla="*/ 0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404037">
                <a:moveTo>
                  <a:pt x="1180214" y="404037"/>
                </a:moveTo>
                <a:lnTo>
                  <a:pt x="118021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143">
            <a:extLst>
              <a:ext uri="{FF2B5EF4-FFF2-40B4-BE49-F238E27FC236}">
                <a16:creationId xmlns:a16="http://schemas.microsoft.com/office/drawing/2014/main" id="{FF390744-8765-89F2-31A4-FA60EEAD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7532" y="2181181"/>
            <a:ext cx="21886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proyectista</a:t>
            </a: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E2E812FB-4B95-56AF-E83D-BDCC8EC4EF72}"/>
              </a:ext>
            </a:extLst>
          </p:cNvPr>
          <p:cNvSpPr/>
          <p:nvPr/>
        </p:nvSpPr>
        <p:spPr>
          <a:xfrm flipH="1">
            <a:off x="8750304" y="2548349"/>
            <a:ext cx="1180214" cy="404037"/>
          </a:xfrm>
          <a:custGeom>
            <a:avLst/>
            <a:gdLst>
              <a:gd name="connsiteX0" fmla="*/ 1180214 w 1180214"/>
              <a:gd name="connsiteY0" fmla="*/ 404037 h 404037"/>
              <a:gd name="connsiteX1" fmla="*/ 1180214 w 1180214"/>
              <a:gd name="connsiteY1" fmla="*/ 0 h 404037"/>
              <a:gd name="connsiteX2" fmla="*/ 0 w 1180214"/>
              <a:gd name="connsiteY2" fmla="*/ 0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404037">
                <a:moveTo>
                  <a:pt x="1180214" y="404037"/>
                </a:moveTo>
                <a:lnTo>
                  <a:pt x="118021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143">
            <a:extLst>
              <a:ext uri="{FF2B5EF4-FFF2-40B4-BE49-F238E27FC236}">
                <a16:creationId xmlns:a16="http://schemas.microsoft.com/office/drawing/2014/main" id="{B752EAFB-D952-7CD5-FB0F-4F69669F1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955" y="2181181"/>
            <a:ext cx="21886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constructor</a:t>
            </a:r>
          </a:p>
        </p:txBody>
      </p:sp>
      <p:sp>
        <p:nvSpPr>
          <p:cNvPr id="92" name="Rectángulo: esquinas redondeadas 91">
            <a:extLst>
              <a:ext uri="{FF2B5EF4-FFF2-40B4-BE49-F238E27FC236}">
                <a16:creationId xmlns:a16="http://schemas.microsoft.com/office/drawing/2014/main" id="{F6E823F7-B054-E8D4-5CF1-FEFDDD64E0EB}"/>
              </a:ext>
            </a:extLst>
          </p:cNvPr>
          <p:cNvSpPr>
            <a:spLocks noChangeArrowheads="1"/>
          </p:cNvSpPr>
          <p:nvPr/>
        </p:nvSpPr>
        <p:spPr bwMode="auto">
          <a:xfrm rot="3271825" flipH="1">
            <a:off x="4166851" y="4352745"/>
            <a:ext cx="366995" cy="12848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3" name="Rectángulo: esquinas redondeadas 92">
            <a:extLst>
              <a:ext uri="{FF2B5EF4-FFF2-40B4-BE49-F238E27FC236}">
                <a16:creationId xmlns:a16="http://schemas.microsoft.com/office/drawing/2014/main" id="{AB4AE3BF-FCA8-AE14-ED94-01DCD1B67316}"/>
              </a:ext>
            </a:extLst>
          </p:cNvPr>
          <p:cNvSpPr>
            <a:spLocks noChangeArrowheads="1"/>
          </p:cNvSpPr>
          <p:nvPr/>
        </p:nvSpPr>
        <p:spPr bwMode="auto">
          <a:xfrm rot="16940035" flipH="1">
            <a:off x="3884775" y="4389666"/>
            <a:ext cx="606243" cy="276169"/>
          </a:xfrm>
          <a:prstGeom prst="roundRect">
            <a:avLst>
              <a:gd name="adj" fmla="val 48051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FD8F11DB-5419-CEEE-5542-EFE53DC4918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77559" y="3928523"/>
            <a:ext cx="287984" cy="289460"/>
          </a:xfrm>
          <a:prstGeom prst="ellipse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5" name="Rectángulo: esquinas redondeadas 94">
            <a:extLst>
              <a:ext uri="{FF2B5EF4-FFF2-40B4-BE49-F238E27FC236}">
                <a16:creationId xmlns:a16="http://schemas.microsoft.com/office/drawing/2014/main" id="{3D5B7A61-4C8A-0686-6D7C-3497936C20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83577" y="4457970"/>
            <a:ext cx="307182" cy="118886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id="{D95E8A9D-383C-04E6-D31B-BF0A2D9BEC92}"/>
              </a:ext>
            </a:extLst>
          </p:cNvPr>
          <p:cNvSpPr>
            <a:spLocks noChangeArrowheads="1"/>
          </p:cNvSpPr>
          <p:nvPr/>
        </p:nvSpPr>
        <p:spPr bwMode="auto">
          <a:xfrm rot="14400000">
            <a:off x="4273184" y="4826811"/>
            <a:ext cx="487357" cy="1705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7" name="Rectangle 9">
            <a:extLst>
              <a:ext uri="{FF2B5EF4-FFF2-40B4-BE49-F238E27FC236}">
                <a16:creationId xmlns:a16="http://schemas.microsoft.com/office/drawing/2014/main" id="{BCA6147F-D934-F5F8-BCDB-2DDD5257D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311" y="4588670"/>
            <a:ext cx="692637" cy="7679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98" name="Rectángulo: esquinas redondeadas 97">
            <a:extLst>
              <a:ext uri="{FF2B5EF4-FFF2-40B4-BE49-F238E27FC236}">
                <a16:creationId xmlns:a16="http://schemas.microsoft.com/office/drawing/2014/main" id="{F43142CC-D84A-6E29-C96D-2E37D213E6D9}"/>
              </a:ext>
            </a:extLst>
          </p:cNvPr>
          <p:cNvSpPr>
            <a:spLocks noChangeArrowheads="1"/>
          </p:cNvSpPr>
          <p:nvPr/>
        </p:nvSpPr>
        <p:spPr bwMode="auto">
          <a:xfrm rot="101166" flipH="1">
            <a:off x="4073441" y="4686880"/>
            <a:ext cx="424591" cy="175744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9" name="Elipse 39">
            <a:extLst>
              <a:ext uri="{FF2B5EF4-FFF2-40B4-BE49-F238E27FC236}">
                <a16:creationId xmlns:a16="http://schemas.microsoft.com/office/drawing/2014/main" id="{F3B2AF69-66EA-F111-54C1-14F1D976F3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15106" y="4572425"/>
            <a:ext cx="287984" cy="289460"/>
          </a:xfrm>
          <a:prstGeom prst="ellipse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0" name="Rectángulo: esquinas redondeadas 43">
            <a:extLst>
              <a:ext uri="{FF2B5EF4-FFF2-40B4-BE49-F238E27FC236}">
                <a16:creationId xmlns:a16="http://schemas.microsoft.com/office/drawing/2014/main" id="{5A69E2A6-AB5A-823D-50C5-2F66E23A86CC}"/>
              </a:ext>
            </a:extLst>
          </p:cNvPr>
          <p:cNvSpPr>
            <a:spLocks noChangeArrowheads="1"/>
          </p:cNvSpPr>
          <p:nvPr/>
        </p:nvSpPr>
        <p:spPr bwMode="auto">
          <a:xfrm rot="6130866" flipH="1">
            <a:off x="4168328" y="4916159"/>
            <a:ext cx="425330" cy="167621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1" name="Rectangle 13">
            <a:extLst>
              <a:ext uri="{FF2B5EF4-FFF2-40B4-BE49-F238E27FC236}">
                <a16:creationId xmlns:a16="http://schemas.microsoft.com/office/drawing/2014/main" id="{36A454BA-907C-3BFC-3F73-C53472BCEA82}"/>
              </a:ext>
            </a:extLst>
          </p:cNvPr>
          <p:cNvSpPr>
            <a:spLocks noChangeArrowheads="1"/>
          </p:cNvSpPr>
          <p:nvPr/>
        </p:nvSpPr>
        <p:spPr bwMode="auto">
          <a:xfrm rot="16491400">
            <a:off x="4549200" y="4126788"/>
            <a:ext cx="637995" cy="59812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102" name="Freeform 14">
            <a:extLst>
              <a:ext uri="{FF2B5EF4-FFF2-40B4-BE49-F238E27FC236}">
                <a16:creationId xmlns:a16="http://schemas.microsoft.com/office/drawing/2014/main" id="{CF76EDF3-1551-2D64-717B-B740CE1BF77D}"/>
              </a:ext>
            </a:extLst>
          </p:cNvPr>
          <p:cNvSpPr>
            <a:spLocks/>
          </p:cNvSpPr>
          <p:nvPr/>
        </p:nvSpPr>
        <p:spPr bwMode="auto">
          <a:xfrm>
            <a:off x="4859858" y="4117559"/>
            <a:ext cx="161714" cy="451913"/>
          </a:xfrm>
          <a:custGeom>
            <a:avLst/>
            <a:gdLst>
              <a:gd name="T0" fmla="*/ 75 w 219"/>
              <a:gd name="T1" fmla="*/ 0 h 492"/>
              <a:gd name="T2" fmla="*/ 54 w 219"/>
              <a:gd name="T3" fmla="*/ 237 h 492"/>
              <a:gd name="T4" fmla="*/ 219 w 219"/>
              <a:gd name="T5" fmla="*/ 393 h 492"/>
              <a:gd name="T6" fmla="*/ 219 w 219"/>
              <a:gd name="T7" fmla="*/ 492 h 492"/>
              <a:gd name="T8" fmla="*/ 0 w 219"/>
              <a:gd name="T9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492">
                <a:moveTo>
                  <a:pt x="75" y="0"/>
                </a:moveTo>
                <a:lnTo>
                  <a:pt x="54" y="237"/>
                </a:lnTo>
                <a:lnTo>
                  <a:pt x="219" y="393"/>
                </a:lnTo>
                <a:lnTo>
                  <a:pt x="219" y="492"/>
                </a:lnTo>
                <a:lnTo>
                  <a:pt x="0" y="492"/>
                </a:lnTo>
              </a:path>
            </a:pathLst>
          </a:custGeom>
          <a:noFill/>
          <a:ln w="57150" cmpd="sng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" name="Rectangle 15">
            <a:extLst>
              <a:ext uri="{FF2B5EF4-FFF2-40B4-BE49-F238E27FC236}">
                <a16:creationId xmlns:a16="http://schemas.microsoft.com/office/drawing/2014/main" id="{25616974-387A-72ED-888A-7F2E22FB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03" y="4858932"/>
            <a:ext cx="351488" cy="70150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104" name="Rectangle 16">
            <a:extLst>
              <a:ext uri="{FF2B5EF4-FFF2-40B4-BE49-F238E27FC236}">
                <a16:creationId xmlns:a16="http://schemas.microsoft.com/office/drawing/2014/main" id="{AAFA96FA-D316-3BF5-462B-FFB20703CDBE}"/>
              </a:ext>
            </a:extLst>
          </p:cNvPr>
          <p:cNvSpPr>
            <a:spLocks noChangeArrowheads="1"/>
          </p:cNvSpPr>
          <p:nvPr/>
        </p:nvSpPr>
        <p:spPr bwMode="auto">
          <a:xfrm rot="15986345">
            <a:off x="3745952" y="4557288"/>
            <a:ext cx="351488" cy="70150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105" name="Freeform 17">
            <a:extLst>
              <a:ext uri="{FF2B5EF4-FFF2-40B4-BE49-F238E27FC236}">
                <a16:creationId xmlns:a16="http://schemas.microsoft.com/office/drawing/2014/main" id="{7C80DB0D-BDA3-8FB3-A577-E229111D06ED}"/>
              </a:ext>
            </a:extLst>
          </p:cNvPr>
          <p:cNvSpPr>
            <a:spLocks/>
          </p:cNvSpPr>
          <p:nvPr/>
        </p:nvSpPr>
        <p:spPr bwMode="auto">
          <a:xfrm>
            <a:off x="3880714" y="4622638"/>
            <a:ext cx="115193" cy="263616"/>
          </a:xfrm>
          <a:custGeom>
            <a:avLst/>
            <a:gdLst>
              <a:gd name="T0" fmla="*/ 156 w 156"/>
              <a:gd name="T1" fmla="*/ 357 h 357"/>
              <a:gd name="T2" fmla="*/ 24 w 156"/>
              <a:gd name="T3" fmla="*/ 357 h 357"/>
              <a:gd name="T4" fmla="*/ 0 w 156"/>
              <a:gd name="T5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" h="357">
                <a:moveTo>
                  <a:pt x="156" y="357"/>
                </a:moveTo>
                <a:lnTo>
                  <a:pt x="24" y="357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6" name="Rectangle 18">
            <a:extLst>
              <a:ext uri="{FF2B5EF4-FFF2-40B4-BE49-F238E27FC236}">
                <a16:creationId xmlns:a16="http://schemas.microsoft.com/office/drawing/2014/main" id="{C5E51B36-2D1D-5EDF-D825-7BF885C62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64" y="4918006"/>
            <a:ext cx="90087" cy="12774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pPr algn="ctr" eaLnBrk="0" hangingPunct="0"/>
            <a:endParaRPr lang="es-ES" altLang="es-ES" b="1"/>
          </a:p>
        </p:txBody>
      </p:sp>
      <p:sp>
        <p:nvSpPr>
          <p:cNvPr id="107" name="Rectangle 19">
            <a:extLst>
              <a:ext uri="{FF2B5EF4-FFF2-40B4-BE49-F238E27FC236}">
                <a16:creationId xmlns:a16="http://schemas.microsoft.com/office/drawing/2014/main" id="{870967BC-A91F-5380-2CB9-5FD82E5B7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17" y="5034676"/>
            <a:ext cx="45782" cy="12774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pPr algn="ctr" eaLnBrk="0" hangingPunct="0"/>
            <a:endParaRPr lang="es-ES" altLang="es-ES" b="1"/>
          </a:p>
        </p:txBody>
      </p:sp>
      <p:sp>
        <p:nvSpPr>
          <p:cNvPr id="108" name="Rectangle 20">
            <a:extLst>
              <a:ext uri="{FF2B5EF4-FFF2-40B4-BE49-F238E27FC236}">
                <a16:creationId xmlns:a16="http://schemas.microsoft.com/office/drawing/2014/main" id="{EF91A08B-6E4C-C866-3265-9856C6806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616" y="5119594"/>
            <a:ext cx="265092" cy="50213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pPr algn="ctr" eaLnBrk="0" hangingPunct="0"/>
            <a:endParaRPr lang="es-ES" altLang="es-ES" b="1"/>
          </a:p>
        </p:txBody>
      </p:sp>
      <p:grpSp>
        <p:nvGrpSpPr>
          <p:cNvPr id="109" name="Group 21">
            <a:extLst>
              <a:ext uri="{FF2B5EF4-FFF2-40B4-BE49-F238E27FC236}">
                <a16:creationId xmlns:a16="http://schemas.microsoft.com/office/drawing/2014/main" id="{429FECAB-E91E-8C24-A930-798B66E83D01}"/>
              </a:ext>
            </a:extLst>
          </p:cNvPr>
          <p:cNvGrpSpPr>
            <a:grpSpLocks/>
          </p:cNvGrpSpPr>
          <p:nvPr/>
        </p:nvGrpSpPr>
        <p:grpSpPr bwMode="auto">
          <a:xfrm>
            <a:off x="3952340" y="5144700"/>
            <a:ext cx="330074" cy="73104"/>
            <a:chOff x="1716" y="3144"/>
            <a:chExt cx="447" cy="99"/>
          </a:xfrm>
          <a:solidFill>
            <a:srgbClr val="5B9BD5"/>
          </a:solidFill>
        </p:grpSpPr>
        <p:sp>
          <p:nvSpPr>
            <p:cNvPr id="110" name="Oval 22">
              <a:extLst>
                <a:ext uri="{FF2B5EF4-FFF2-40B4-BE49-F238E27FC236}">
                  <a16:creationId xmlns:a16="http://schemas.microsoft.com/office/drawing/2014/main" id="{480756F4-3BF4-6370-D0A7-9E7D6FB5D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3144"/>
              <a:ext cx="99" cy="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" name="Oval 23">
              <a:extLst>
                <a:ext uri="{FF2B5EF4-FFF2-40B4-BE49-F238E27FC236}">
                  <a16:creationId xmlns:a16="http://schemas.microsoft.com/office/drawing/2014/main" id="{7E3C2422-4D02-CE4E-2E15-8539B7D80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144"/>
              <a:ext cx="99" cy="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" name="Oval 24">
              <a:extLst>
                <a:ext uri="{FF2B5EF4-FFF2-40B4-BE49-F238E27FC236}">
                  <a16:creationId xmlns:a16="http://schemas.microsoft.com/office/drawing/2014/main" id="{75CC1607-A3F7-1D6A-5751-DBC21260C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144"/>
              <a:ext cx="99" cy="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7210F8BA-C707-D3A0-0A61-0BFF59E9368C}"/>
              </a:ext>
            </a:extLst>
          </p:cNvPr>
          <p:cNvGrpSpPr/>
          <p:nvPr/>
        </p:nvGrpSpPr>
        <p:grpSpPr>
          <a:xfrm>
            <a:off x="7328410" y="3836705"/>
            <a:ext cx="1052718" cy="1370963"/>
            <a:chOff x="345164" y="1721509"/>
            <a:chExt cx="2384204" cy="3104967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B9C77CDE-64BB-DB95-B763-76604A1030F2}"/>
                </a:ext>
              </a:extLst>
            </p:cNvPr>
            <p:cNvSpPr/>
            <p:nvPr/>
          </p:nvSpPr>
          <p:spPr>
            <a:xfrm rot="4594250" flipH="1">
              <a:off x="1009234" y="4110079"/>
              <a:ext cx="1029327" cy="384628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8A53A51F-EEF0-ECB2-CCFE-D87E4E50D2F5}"/>
                </a:ext>
              </a:extLst>
            </p:cNvPr>
            <p:cNvSpPr/>
            <p:nvPr/>
          </p:nvSpPr>
          <p:spPr>
            <a:xfrm rot="6527721">
              <a:off x="573995" y="3074355"/>
              <a:ext cx="1226474" cy="318090"/>
            </a:xfrm>
            <a:prstGeom prst="roundRect">
              <a:avLst>
                <a:gd name="adj" fmla="val 4805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CF0B3E45-E181-EA2C-43B3-95858BF73A9A}"/>
                </a:ext>
              </a:extLst>
            </p:cNvPr>
            <p:cNvSpPr/>
            <p:nvPr/>
          </p:nvSpPr>
          <p:spPr>
            <a:xfrm rot="6575740">
              <a:off x="-438823" y="3417262"/>
              <a:ext cx="2415858" cy="402570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CDF4877E-F76C-892C-F84B-C79CF7BB4252}"/>
                </a:ext>
              </a:extLst>
            </p:cNvPr>
            <p:cNvSpPr/>
            <p:nvPr/>
          </p:nvSpPr>
          <p:spPr>
            <a:xfrm rot="477056">
              <a:off x="1240391" y="1867202"/>
              <a:ext cx="665327" cy="665327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D07F942B-5F30-E608-CD8F-D54E23BCB059}"/>
                </a:ext>
              </a:extLst>
            </p:cNvPr>
            <p:cNvSpPr/>
            <p:nvPr/>
          </p:nvSpPr>
          <p:spPr>
            <a:xfrm rot="1635745" flipH="1">
              <a:off x="596883" y="3579973"/>
              <a:ext cx="1029327" cy="386002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E0D8121F-7562-E87E-0E37-57D3A3889682}"/>
                </a:ext>
              </a:extLst>
            </p:cNvPr>
            <p:cNvSpPr/>
            <p:nvPr/>
          </p:nvSpPr>
          <p:spPr>
            <a:xfrm rot="10298448" flipH="1">
              <a:off x="465856" y="2490670"/>
              <a:ext cx="752171" cy="294094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400E5672-7090-5AB3-DB9B-9606A67B525B}"/>
                </a:ext>
              </a:extLst>
            </p:cNvPr>
            <p:cNvSpPr/>
            <p:nvPr/>
          </p:nvSpPr>
          <p:spPr>
            <a:xfrm rot="1324747">
              <a:off x="360598" y="3475080"/>
              <a:ext cx="2368770" cy="12509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3" name="Diagrama de flujo: retraso 52">
              <a:extLst>
                <a:ext uri="{FF2B5EF4-FFF2-40B4-BE49-F238E27FC236}">
                  <a16:creationId xmlns:a16="http://schemas.microsoft.com/office/drawing/2014/main" id="{56421D80-EA12-F80C-A287-4DE0AC1DFCC3}"/>
                </a:ext>
              </a:extLst>
            </p:cNvPr>
            <p:cNvSpPr/>
            <p:nvPr/>
          </p:nvSpPr>
          <p:spPr>
            <a:xfrm rot="1323580">
              <a:off x="2035075" y="3515498"/>
              <a:ext cx="671858" cy="671859"/>
            </a:xfrm>
            <a:prstGeom prst="flowChartDelay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C2BFF580-4CE7-295E-9FDA-9A6F4B80EC62}"/>
                </a:ext>
              </a:extLst>
            </p:cNvPr>
            <p:cNvSpPr/>
            <p:nvPr/>
          </p:nvSpPr>
          <p:spPr>
            <a:xfrm>
              <a:off x="1056140" y="2490104"/>
              <a:ext cx="429892" cy="388680"/>
            </a:xfrm>
            <a:custGeom>
              <a:avLst/>
              <a:gdLst>
                <a:gd name="connsiteX0" fmla="*/ 0 w 286101"/>
                <a:gd name="connsiteY0" fmla="*/ 157075 h 246832"/>
                <a:gd name="connsiteX1" fmla="*/ 89757 w 286101"/>
                <a:gd name="connsiteY1" fmla="*/ 0 h 246832"/>
                <a:gd name="connsiteX2" fmla="*/ 286101 w 286101"/>
                <a:gd name="connsiteY2" fmla="*/ 140245 h 246832"/>
                <a:gd name="connsiteX3" fmla="*/ 84147 w 286101"/>
                <a:gd name="connsiteY3" fmla="*/ 246832 h 246832"/>
                <a:gd name="connsiteX4" fmla="*/ 0 w 286101"/>
                <a:gd name="connsiteY4" fmla="*/ 157075 h 24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01" h="246832">
                  <a:moveTo>
                    <a:pt x="0" y="157075"/>
                  </a:moveTo>
                  <a:lnTo>
                    <a:pt x="89757" y="0"/>
                  </a:lnTo>
                  <a:lnTo>
                    <a:pt x="286101" y="140245"/>
                  </a:lnTo>
                  <a:lnTo>
                    <a:pt x="84147" y="246832"/>
                  </a:lnTo>
                  <a:lnTo>
                    <a:pt x="0" y="15707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Acorde 57">
              <a:extLst>
                <a:ext uri="{FF2B5EF4-FFF2-40B4-BE49-F238E27FC236}">
                  <a16:creationId xmlns:a16="http://schemas.microsoft.com/office/drawing/2014/main" id="{3A986E3C-9A37-F8EA-BB82-81B3ED4C9B22}"/>
                </a:ext>
              </a:extLst>
            </p:cNvPr>
            <p:cNvSpPr/>
            <p:nvPr/>
          </p:nvSpPr>
          <p:spPr>
            <a:xfrm rot="8634437">
              <a:off x="1262604" y="1721509"/>
              <a:ext cx="706557" cy="706557"/>
            </a:xfrm>
            <a:prstGeom prst="chord">
              <a:avLst>
                <a:gd name="adj1" fmla="val 2700000"/>
                <a:gd name="adj2" fmla="val 15093008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3B4F681E-6B09-18C2-9508-CB847E6DE417}"/>
                </a:ext>
              </a:extLst>
            </p:cNvPr>
            <p:cNvCxnSpPr>
              <a:cxnSpLocks/>
            </p:cNvCxnSpPr>
            <p:nvPr/>
          </p:nvCxnSpPr>
          <p:spPr>
            <a:xfrm>
              <a:off x="1267430" y="1991406"/>
              <a:ext cx="753282" cy="282865"/>
            </a:xfrm>
            <a:prstGeom prst="line">
              <a:avLst/>
            </a:prstGeom>
            <a:solidFill>
              <a:srgbClr val="5B9BD5"/>
            </a:solidFill>
            <a:ln w="50800" cap="rnd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C28EB7A2-E06C-A04D-30EA-DE9C5BA01E2B}"/>
                </a:ext>
              </a:extLst>
            </p:cNvPr>
            <p:cNvSpPr/>
            <p:nvPr/>
          </p:nvSpPr>
          <p:spPr>
            <a:xfrm rot="3969554" flipH="1">
              <a:off x="953956" y="3080736"/>
              <a:ext cx="1203600" cy="294094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C08414DB-6FAF-D1E7-0316-6997F9CE2198}"/>
                </a:ext>
              </a:extLst>
            </p:cNvPr>
            <p:cNvSpPr/>
            <p:nvPr/>
          </p:nvSpPr>
          <p:spPr>
            <a:xfrm rot="6560253" flipH="1">
              <a:off x="116125" y="2746618"/>
              <a:ext cx="752171" cy="294094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E09623CE-DEE4-FBC5-B3DE-8DD7C9A6CE93}"/>
              </a:ext>
            </a:extLst>
          </p:cNvPr>
          <p:cNvGrpSpPr/>
          <p:nvPr/>
        </p:nvGrpSpPr>
        <p:grpSpPr>
          <a:xfrm>
            <a:off x="5784290" y="1348327"/>
            <a:ext cx="594949" cy="667297"/>
            <a:chOff x="1567768" y="2860897"/>
            <a:chExt cx="720662" cy="808298"/>
          </a:xfrm>
          <a:solidFill>
            <a:srgbClr val="5B9BD5"/>
          </a:solidFill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7FE8A45C-9233-3558-1679-F7D378A9E6E8}"/>
                </a:ext>
              </a:extLst>
            </p:cNvPr>
            <p:cNvSpPr/>
            <p:nvPr/>
          </p:nvSpPr>
          <p:spPr>
            <a:xfrm>
              <a:off x="1629080" y="3067673"/>
              <a:ext cx="659350" cy="561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2" name="Rectángulo: esquinas redondeadas 61">
              <a:extLst>
                <a:ext uri="{FF2B5EF4-FFF2-40B4-BE49-F238E27FC236}">
                  <a16:creationId xmlns:a16="http://schemas.microsoft.com/office/drawing/2014/main" id="{BDE84046-4E4F-A64B-EC32-00EF04B52788}"/>
                </a:ext>
              </a:extLst>
            </p:cNvPr>
            <p:cNvSpPr/>
            <p:nvPr/>
          </p:nvSpPr>
          <p:spPr>
            <a:xfrm rot="1412975">
              <a:off x="1701937" y="3498955"/>
              <a:ext cx="175904" cy="1702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60081CCA-BFA5-DE8C-1F78-4A40CC86661B}"/>
                </a:ext>
              </a:extLst>
            </p:cNvPr>
            <p:cNvSpPr/>
            <p:nvPr/>
          </p:nvSpPr>
          <p:spPr>
            <a:xfrm rot="20187025" flipH="1">
              <a:off x="2023473" y="3498956"/>
              <a:ext cx="175904" cy="1702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4" name="Rectángulo: esquinas redondeadas 63">
              <a:extLst>
                <a:ext uri="{FF2B5EF4-FFF2-40B4-BE49-F238E27FC236}">
                  <a16:creationId xmlns:a16="http://schemas.microsoft.com/office/drawing/2014/main" id="{656FBF07-F100-7CBA-15EC-1F366308C611}"/>
                </a:ext>
              </a:extLst>
            </p:cNvPr>
            <p:cNvSpPr/>
            <p:nvPr/>
          </p:nvSpPr>
          <p:spPr>
            <a:xfrm rot="5400000" flipH="1">
              <a:off x="1545577" y="3260361"/>
              <a:ext cx="214621" cy="170239"/>
            </a:xfrm>
            <a:prstGeom prst="roundRect">
              <a:avLst>
                <a:gd name="adj" fmla="val 28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5" name="Rectángulo: esquinas redondeadas 27">
              <a:extLst>
                <a:ext uri="{FF2B5EF4-FFF2-40B4-BE49-F238E27FC236}">
                  <a16:creationId xmlns:a16="http://schemas.microsoft.com/office/drawing/2014/main" id="{1FEBE1E5-70FC-5824-5CB0-2173602F3E6D}"/>
                </a:ext>
              </a:extLst>
            </p:cNvPr>
            <p:cNvSpPr/>
            <p:nvPr/>
          </p:nvSpPr>
          <p:spPr>
            <a:xfrm rot="8835146">
              <a:off x="1659392" y="3034594"/>
              <a:ext cx="116531" cy="170239"/>
            </a:xfrm>
            <a:custGeom>
              <a:avLst/>
              <a:gdLst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28374 w 175904"/>
                <a:gd name="connsiteY6" fmla="*/ 170239 h 170239"/>
                <a:gd name="connsiteX7" fmla="*/ 0 w 175904"/>
                <a:gd name="connsiteY7" fmla="*/ 141865 h 170239"/>
                <a:gd name="connsiteX8" fmla="*/ 0 w 175904"/>
                <a:gd name="connsiteY8" fmla="*/ 28374 h 170239"/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0 w 175904"/>
                <a:gd name="connsiteY6" fmla="*/ 141865 h 170239"/>
                <a:gd name="connsiteX7" fmla="*/ 0 w 175904"/>
                <a:gd name="connsiteY7" fmla="*/ 28374 h 170239"/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0 w 175904"/>
                <a:gd name="connsiteY6" fmla="*/ 28374 h 170239"/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0 w 175904"/>
                <a:gd name="connsiteY6" fmla="*/ 28374 h 17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904" h="170239">
                  <a:moveTo>
                    <a:pt x="0" y="28374"/>
                  </a:moveTo>
                  <a:cubicBezTo>
                    <a:pt x="0" y="12703"/>
                    <a:pt x="12703" y="0"/>
                    <a:pt x="28374" y="0"/>
                  </a:cubicBezTo>
                  <a:lnTo>
                    <a:pt x="147530" y="0"/>
                  </a:lnTo>
                  <a:cubicBezTo>
                    <a:pt x="163201" y="0"/>
                    <a:pt x="175904" y="12703"/>
                    <a:pt x="175904" y="28374"/>
                  </a:cubicBezTo>
                  <a:lnTo>
                    <a:pt x="175904" y="141865"/>
                  </a:lnTo>
                  <a:cubicBezTo>
                    <a:pt x="175904" y="157536"/>
                    <a:pt x="163201" y="170239"/>
                    <a:pt x="147530" y="170239"/>
                  </a:cubicBezTo>
                  <a:cubicBezTo>
                    <a:pt x="98353" y="122951"/>
                    <a:pt x="45912" y="157574"/>
                    <a:pt x="0" y="283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09C91B90-2483-DB28-9FB6-CA6801F8ED01}"/>
                </a:ext>
              </a:extLst>
            </p:cNvPr>
            <p:cNvSpPr/>
            <p:nvPr/>
          </p:nvSpPr>
          <p:spPr>
            <a:xfrm>
              <a:off x="1730138" y="3215403"/>
              <a:ext cx="65476" cy="65476"/>
            </a:xfrm>
            <a:prstGeom prst="ellipse">
              <a:avLst/>
            </a:prstGeom>
            <a:solidFill>
              <a:srgbClr val="E2E5F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900">
                <a:solidFill>
                  <a:schemeClr val="tx1"/>
                </a:solidFill>
                <a:latin typeface="Myriad Pro Light" panose="020B0403030403020204" pitchFamily="34" charset="0"/>
              </a:endParaRP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EBDADE56-49F2-0036-CCA7-B5299680B299}"/>
                </a:ext>
              </a:extLst>
            </p:cNvPr>
            <p:cNvSpPr/>
            <p:nvPr/>
          </p:nvSpPr>
          <p:spPr>
            <a:xfrm>
              <a:off x="1874735" y="3034544"/>
              <a:ext cx="164733" cy="80808"/>
            </a:xfrm>
            <a:prstGeom prst="rect">
              <a:avLst/>
            </a:prstGeom>
            <a:solidFill>
              <a:srgbClr val="D7DAE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900">
                <a:solidFill>
                  <a:schemeClr val="tx1"/>
                </a:solidFill>
                <a:latin typeface="Myriad Pro Light" panose="020B0403030403020204" pitchFamily="34" charset="0"/>
              </a:endParaRPr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1DC1AFF0-C0BB-641E-CBA8-6D05B9F313C8}"/>
                </a:ext>
              </a:extLst>
            </p:cNvPr>
            <p:cNvSpPr/>
            <p:nvPr/>
          </p:nvSpPr>
          <p:spPr>
            <a:xfrm>
              <a:off x="1864688" y="2860897"/>
              <a:ext cx="170239" cy="170239"/>
            </a:xfrm>
            <a:prstGeom prst="ellipse">
              <a:avLst/>
            </a:prstGeom>
            <a:solidFill>
              <a:srgbClr val="5B9BD5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900" dirty="0">
                <a:solidFill>
                  <a:schemeClr val="tx1"/>
                </a:solidFill>
                <a:latin typeface="Myriad Pro Light" panose="020B0403030403020204" pitchFamily="34" charset="0"/>
              </a:endParaRPr>
            </a:p>
          </p:txBody>
        </p:sp>
      </p:grpSp>
      <p:grpSp>
        <p:nvGrpSpPr>
          <p:cNvPr id="78" name="Group 60">
            <a:extLst>
              <a:ext uri="{FF2B5EF4-FFF2-40B4-BE49-F238E27FC236}">
                <a16:creationId xmlns:a16="http://schemas.microsoft.com/office/drawing/2014/main" id="{18481778-D845-5BDB-BABC-2B2C4566C48E}"/>
              </a:ext>
            </a:extLst>
          </p:cNvPr>
          <p:cNvGrpSpPr>
            <a:grpSpLocks/>
          </p:cNvGrpSpPr>
          <p:nvPr/>
        </p:nvGrpSpPr>
        <p:grpSpPr bwMode="auto">
          <a:xfrm>
            <a:off x="5646767" y="2412351"/>
            <a:ext cx="832911" cy="1373777"/>
            <a:chOff x="2137" y="2182"/>
            <a:chExt cx="790" cy="1303"/>
          </a:xfrm>
          <a:solidFill>
            <a:srgbClr val="5B9BD5"/>
          </a:solidFill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1D6F31CE-8BB3-1B0D-F507-259FBCB2CD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621">
              <a:off x="2137" y="2484"/>
              <a:ext cx="350" cy="1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FA87B5E4-5566-793B-FFE5-3DECD59EE0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7056">
              <a:off x="2439" y="2182"/>
              <a:ext cx="275" cy="2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1" name="Rectángulo: esquinas redondeadas 80">
              <a:extLst>
                <a:ext uri="{FF2B5EF4-FFF2-40B4-BE49-F238E27FC236}">
                  <a16:creationId xmlns:a16="http://schemas.microsoft.com/office/drawing/2014/main" id="{A8FD0670-72DD-146C-377C-5FC30ADFE2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88" y="3124"/>
              <a:ext cx="555" cy="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2" name="Rectángulo: esquinas redondeadas 81">
              <a:extLst>
                <a:ext uri="{FF2B5EF4-FFF2-40B4-BE49-F238E27FC236}">
                  <a16:creationId xmlns:a16="http://schemas.microsoft.com/office/drawing/2014/main" id="{194BF649-44CD-896D-D806-DB890C3D54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05" y="3124"/>
              <a:ext cx="555" cy="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83DFFC87-090A-A26E-52FE-4AB4723BCE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21005" flipH="1">
              <a:off x="2640" y="2633"/>
              <a:ext cx="410" cy="1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Rectángulo: esquinas redondeadas 83">
              <a:extLst>
                <a:ext uri="{FF2B5EF4-FFF2-40B4-BE49-F238E27FC236}">
                  <a16:creationId xmlns:a16="http://schemas.microsoft.com/office/drawing/2014/main" id="{8199CE4A-AF50-E8A4-90BE-99E30B1AD2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49130">
              <a:off x="2141" y="2396"/>
              <a:ext cx="288" cy="1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A8734E45-80AC-2012-6E34-3C7B8946F8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5091" flipH="1">
              <a:off x="2357" y="2242"/>
              <a:ext cx="46" cy="15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6" name="Rectángulo: esquinas redondeadas 85">
              <a:extLst>
                <a:ext uri="{FF2B5EF4-FFF2-40B4-BE49-F238E27FC236}">
                  <a16:creationId xmlns:a16="http://schemas.microsoft.com/office/drawing/2014/main" id="{3E762A2E-3A4F-ED4D-40F3-7D93F10C73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26" y="2608"/>
              <a:ext cx="494" cy="382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7" name="Rectángulo: esquinas redondeadas 86">
              <a:extLst>
                <a:ext uri="{FF2B5EF4-FFF2-40B4-BE49-F238E27FC236}">
                  <a16:creationId xmlns:a16="http://schemas.microsoft.com/office/drawing/2014/main" id="{F36AB5FF-52D7-E7FA-75EB-31DF5C45A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5" y="2287"/>
              <a:ext cx="97" cy="49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8" name="Triángulo isósceles 87">
              <a:extLst>
                <a:ext uri="{FF2B5EF4-FFF2-40B4-BE49-F238E27FC236}">
                  <a16:creationId xmlns:a16="http://schemas.microsoft.com/office/drawing/2014/main" id="{5A17DC1C-C8BA-5A64-4F48-1072B2D3FA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73" y="2466"/>
              <a:ext cx="206" cy="314"/>
            </a:xfrm>
            <a:prstGeom prst="triangle">
              <a:avLst>
                <a:gd name="adj" fmla="val 50000"/>
              </a:avLst>
            </a:prstGeom>
            <a:solidFill>
              <a:srgbClr val="E2E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89" name="Grupo 115">
              <a:extLst>
                <a:ext uri="{FF2B5EF4-FFF2-40B4-BE49-F238E27FC236}">
                  <a16:creationId xmlns:a16="http://schemas.microsoft.com/office/drawing/2014/main" id="{5756B254-7715-DA1D-CA8C-C1D7951CC58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523" y="2483"/>
              <a:ext cx="93" cy="316"/>
              <a:chOff x="6479116" y="2092809"/>
              <a:chExt cx="349043" cy="1199996"/>
            </a:xfrm>
            <a:grpFill/>
          </p:grpSpPr>
          <p:sp>
            <p:nvSpPr>
              <p:cNvPr id="116" name="Trapecio 167">
                <a:extLst>
                  <a:ext uri="{FF2B5EF4-FFF2-40B4-BE49-F238E27FC236}">
                    <a16:creationId xmlns:a16="http://schemas.microsoft.com/office/drawing/2014/main" id="{254F4F0F-4F42-A259-6E1E-C56F25BC374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6500973" y="2092809"/>
                <a:ext cx="298455" cy="246835"/>
              </a:xfrm>
              <a:custGeom>
                <a:avLst/>
                <a:gdLst>
                  <a:gd name="T0" fmla="*/ 0 w 298450"/>
                  <a:gd name="T1" fmla="*/ 246835 h 246835"/>
                  <a:gd name="T2" fmla="*/ 61709 w 298450"/>
                  <a:gd name="T3" fmla="*/ 0 h 246835"/>
                  <a:gd name="T4" fmla="*/ 236741 w 298450"/>
                  <a:gd name="T5" fmla="*/ 0 h 246835"/>
                  <a:gd name="T6" fmla="*/ 298450 w 298450"/>
                  <a:gd name="T7" fmla="*/ 246835 h 246835"/>
                  <a:gd name="T8" fmla="*/ 0 w 298450"/>
                  <a:gd name="T9" fmla="*/ 246835 h 246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450" h="246835">
                    <a:moveTo>
                      <a:pt x="0" y="246835"/>
                    </a:moveTo>
                    <a:lnTo>
                      <a:pt x="61709" y="0"/>
                    </a:lnTo>
                    <a:lnTo>
                      <a:pt x="236741" y="0"/>
                    </a:lnTo>
                    <a:lnTo>
                      <a:pt x="298450" y="246835"/>
                    </a:lnTo>
                    <a:lnTo>
                      <a:pt x="0" y="246835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ca-ES"/>
              </a:p>
            </p:txBody>
          </p:sp>
          <p:sp>
            <p:nvSpPr>
              <p:cNvPr id="117" name="Trapecio 168">
                <a:extLst>
                  <a:ext uri="{FF2B5EF4-FFF2-40B4-BE49-F238E27FC236}">
                    <a16:creationId xmlns:a16="http://schemas.microsoft.com/office/drawing/2014/main" id="{BD90AE5D-86E0-112E-4CB7-132B664E3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9116" y="2296830"/>
                <a:ext cx="349043" cy="995975"/>
              </a:xfrm>
              <a:custGeom>
                <a:avLst/>
                <a:gdLst>
                  <a:gd name="T0" fmla="*/ 0 w 298450"/>
                  <a:gd name="T1" fmla="*/ 930372 h 930372"/>
                  <a:gd name="T2" fmla="*/ 74613 w 298450"/>
                  <a:gd name="T3" fmla="*/ 0 h 930372"/>
                  <a:gd name="T4" fmla="*/ 223838 w 298450"/>
                  <a:gd name="T5" fmla="*/ 0 h 930372"/>
                  <a:gd name="T6" fmla="*/ 298450 w 298450"/>
                  <a:gd name="T7" fmla="*/ 930372 h 930372"/>
                  <a:gd name="T8" fmla="*/ 0 w 298450"/>
                  <a:gd name="T9" fmla="*/ 930372 h 930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450" h="930372">
                    <a:moveTo>
                      <a:pt x="0" y="930372"/>
                    </a:moveTo>
                    <a:lnTo>
                      <a:pt x="74613" y="0"/>
                    </a:lnTo>
                    <a:lnTo>
                      <a:pt x="223838" y="0"/>
                    </a:lnTo>
                    <a:lnTo>
                      <a:pt x="298450" y="930372"/>
                    </a:lnTo>
                    <a:lnTo>
                      <a:pt x="0" y="930372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ca-ES"/>
              </a:p>
            </p:txBody>
          </p:sp>
        </p:grpSp>
        <p:grpSp>
          <p:nvGrpSpPr>
            <p:cNvPr id="90" name="Group 53">
              <a:extLst>
                <a:ext uri="{FF2B5EF4-FFF2-40B4-BE49-F238E27FC236}">
                  <a16:creationId xmlns:a16="http://schemas.microsoft.com/office/drawing/2014/main" id="{01E12621-BF28-6134-E845-33D3DE61D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863"/>
              <a:ext cx="133" cy="350"/>
              <a:chOff x="2836" y="2813"/>
              <a:chExt cx="133" cy="350"/>
            </a:xfrm>
            <a:grpFill/>
          </p:grpSpPr>
          <p:sp>
            <p:nvSpPr>
              <p:cNvPr id="114" name="Rectángulo 113">
                <a:extLst>
                  <a:ext uri="{FF2B5EF4-FFF2-40B4-BE49-F238E27FC236}">
                    <a16:creationId xmlns:a16="http://schemas.microsoft.com/office/drawing/2014/main" id="{2A9E48F5-ABD4-F269-BAEB-A44C5363D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6" y="2888"/>
                <a:ext cx="133" cy="275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800" i="0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" name="Rectángulo 114">
                <a:extLst>
                  <a:ext uri="{FF2B5EF4-FFF2-40B4-BE49-F238E27FC236}">
                    <a16:creationId xmlns:a16="http://schemas.microsoft.com/office/drawing/2014/main" id="{5CCE8A06-D0B0-5F42-F06D-EA2A9A221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879" y="2813"/>
                <a:ext cx="46" cy="156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800" i="0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91" name="Rectángulo: esquinas redondeadas 158">
              <a:extLst>
                <a:ext uri="{FF2B5EF4-FFF2-40B4-BE49-F238E27FC236}">
                  <a16:creationId xmlns:a16="http://schemas.microsoft.com/office/drawing/2014/main" id="{72807EE5-9F44-EF21-CEA4-4703D06D58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61207" flipH="1">
              <a:off x="2657" y="2488"/>
              <a:ext cx="228" cy="1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C981A163-18A3-6B3C-FF2B-5E05B2BD33A4}"/>
              </a:ext>
            </a:extLst>
          </p:cNvPr>
          <p:cNvSpPr/>
          <p:nvPr/>
        </p:nvSpPr>
        <p:spPr>
          <a:xfrm>
            <a:off x="5913455" y="2735664"/>
            <a:ext cx="336620" cy="499905"/>
          </a:xfrm>
          <a:custGeom>
            <a:avLst/>
            <a:gdLst>
              <a:gd name="connsiteX0" fmla="*/ 0 w 336620"/>
              <a:gd name="connsiteY0" fmla="*/ 72850 h 499905"/>
              <a:gd name="connsiteX1" fmla="*/ 90435 w 336620"/>
              <a:gd name="connsiteY1" fmla="*/ 0 h 499905"/>
              <a:gd name="connsiteX2" fmla="*/ 190919 w 336620"/>
              <a:gd name="connsiteY2" fmla="*/ 283866 h 499905"/>
              <a:gd name="connsiteX3" fmla="*/ 198455 w 336620"/>
              <a:gd name="connsiteY3" fmla="*/ 283866 h 499905"/>
              <a:gd name="connsiteX4" fmla="*/ 296426 w 336620"/>
              <a:gd name="connsiteY4" fmla="*/ 2512 h 499905"/>
              <a:gd name="connsiteX5" fmla="*/ 336620 w 336620"/>
              <a:gd name="connsiteY5" fmla="*/ 0 h 499905"/>
              <a:gd name="connsiteX6" fmla="*/ 329083 w 336620"/>
              <a:gd name="connsiteY6" fmla="*/ 499905 h 499905"/>
              <a:gd name="connsiteX7" fmla="*/ 72850 w 336620"/>
              <a:gd name="connsiteY7" fmla="*/ 454688 h 499905"/>
              <a:gd name="connsiteX8" fmla="*/ 0 w 336620"/>
              <a:gd name="connsiteY8" fmla="*/ 72850 h 49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620" h="499905">
                <a:moveTo>
                  <a:pt x="0" y="72850"/>
                </a:moveTo>
                <a:lnTo>
                  <a:pt x="90435" y="0"/>
                </a:lnTo>
                <a:lnTo>
                  <a:pt x="190919" y="283866"/>
                </a:lnTo>
                <a:lnTo>
                  <a:pt x="198455" y="283866"/>
                </a:lnTo>
                <a:lnTo>
                  <a:pt x="296426" y="2512"/>
                </a:lnTo>
                <a:lnTo>
                  <a:pt x="336620" y="0"/>
                </a:lnTo>
                <a:lnTo>
                  <a:pt x="329083" y="499905"/>
                </a:lnTo>
                <a:lnTo>
                  <a:pt x="72850" y="454688"/>
                </a:lnTo>
                <a:lnTo>
                  <a:pt x="0" y="72850"/>
                </a:lnTo>
                <a:close/>
              </a:path>
            </a:pathLst>
          </a:cu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72B48259-9740-E482-BF10-E7D7FC2C9C2F}"/>
              </a:ext>
            </a:extLst>
          </p:cNvPr>
          <p:cNvGrpSpPr/>
          <p:nvPr/>
        </p:nvGrpSpPr>
        <p:grpSpPr>
          <a:xfrm>
            <a:off x="8353159" y="3212797"/>
            <a:ext cx="775487" cy="614722"/>
            <a:chOff x="8406990" y="3212797"/>
            <a:chExt cx="775487" cy="614722"/>
          </a:xfrm>
        </p:grpSpPr>
        <p:grpSp>
          <p:nvGrpSpPr>
            <p:cNvPr id="122" name="Grupo 121">
              <a:extLst>
                <a:ext uri="{FF2B5EF4-FFF2-40B4-BE49-F238E27FC236}">
                  <a16:creationId xmlns:a16="http://schemas.microsoft.com/office/drawing/2014/main" id="{54323878-6C17-014D-D37B-D166F117EBD1}"/>
                </a:ext>
              </a:extLst>
            </p:cNvPr>
            <p:cNvGrpSpPr/>
            <p:nvPr/>
          </p:nvGrpSpPr>
          <p:grpSpPr>
            <a:xfrm>
              <a:off x="8406990" y="3631356"/>
              <a:ext cx="547721" cy="196163"/>
              <a:chOff x="2183642" y="4224527"/>
              <a:chExt cx="3497830" cy="1252728"/>
            </a:xfrm>
          </p:grpSpPr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E3A85841-6A48-CBA1-2DC8-099C6D50B814}"/>
                  </a:ext>
                </a:extLst>
              </p:cNvPr>
              <p:cNvGrpSpPr/>
              <p:nvPr/>
            </p:nvGrpSpPr>
            <p:grpSpPr>
              <a:xfrm>
                <a:off x="2183642" y="4224527"/>
                <a:ext cx="3497830" cy="1252728"/>
                <a:chOff x="2183642" y="4224527"/>
                <a:chExt cx="3497830" cy="1252728"/>
              </a:xfrm>
            </p:grpSpPr>
            <p:sp>
              <p:nvSpPr>
                <p:cNvPr id="143" name="Rectángulo: esquinas redondeadas 142">
                  <a:extLst>
                    <a:ext uri="{FF2B5EF4-FFF2-40B4-BE49-F238E27FC236}">
                      <a16:creationId xmlns:a16="http://schemas.microsoft.com/office/drawing/2014/main" id="{B3F00EBC-573A-C036-FA59-7993BAA80AB3}"/>
                    </a:ext>
                  </a:extLst>
                </p:cNvPr>
                <p:cNvSpPr/>
                <p:nvPr/>
              </p:nvSpPr>
              <p:spPr>
                <a:xfrm>
                  <a:off x="2183642" y="4224527"/>
                  <a:ext cx="3497830" cy="12527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4" name="Rectángulo: esquinas redondeadas 143">
                  <a:extLst>
                    <a:ext uri="{FF2B5EF4-FFF2-40B4-BE49-F238E27FC236}">
                      <a16:creationId xmlns:a16="http://schemas.microsoft.com/office/drawing/2014/main" id="{F53424E8-9864-3C12-E525-7418079FA249}"/>
                    </a:ext>
                  </a:extLst>
                </p:cNvPr>
                <p:cNvSpPr/>
                <p:nvPr/>
              </p:nvSpPr>
              <p:spPr>
                <a:xfrm>
                  <a:off x="2426845" y="4491227"/>
                  <a:ext cx="3011424" cy="7193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7DA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7" name="Grupo 136">
                <a:extLst>
                  <a:ext uri="{FF2B5EF4-FFF2-40B4-BE49-F238E27FC236}">
                    <a16:creationId xmlns:a16="http://schemas.microsoft.com/office/drawing/2014/main" id="{F1F5D6C0-6A85-7FC8-1AD8-8FFC3407B502}"/>
                  </a:ext>
                </a:extLst>
              </p:cNvPr>
              <p:cNvGrpSpPr/>
              <p:nvPr/>
            </p:nvGrpSpPr>
            <p:grpSpPr>
              <a:xfrm>
                <a:off x="2663952" y="4686299"/>
                <a:ext cx="2590800" cy="329184"/>
                <a:chOff x="2663952" y="3688080"/>
                <a:chExt cx="2590800" cy="329184"/>
              </a:xfrm>
            </p:grpSpPr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5106C639-E869-B28A-AEC7-DB0A37D53076}"/>
                    </a:ext>
                  </a:extLst>
                </p:cNvPr>
                <p:cNvSpPr/>
                <p:nvPr/>
              </p:nvSpPr>
              <p:spPr>
                <a:xfrm>
                  <a:off x="2663952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28AF15A4-0A6B-A050-BD7B-61DB91988D9B}"/>
                    </a:ext>
                  </a:extLst>
                </p:cNvPr>
                <p:cNvSpPr/>
                <p:nvPr/>
              </p:nvSpPr>
              <p:spPr>
                <a:xfrm>
                  <a:off x="3229356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3F912EE-717A-2D8B-AD34-B3147EF41CCA}"/>
                    </a:ext>
                  </a:extLst>
                </p:cNvPr>
                <p:cNvSpPr/>
                <p:nvPr/>
              </p:nvSpPr>
              <p:spPr>
                <a:xfrm>
                  <a:off x="3794760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Elipse 140">
                  <a:extLst>
                    <a:ext uri="{FF2B5EF4-FFF2-40B4-BE49-F238E27FC236}">
                      <a16:creationId xmlns:a16="http://schemas.microsoft.com/office/drawing/2014/main" id="{CF6C1464-BCA9-66D7-A484-1B561F3295FB}"/>
                    </a:ext>
                  </a:extLst>
                </p:cNvPr>
                <p:cNvSpPr/>
                <p:nvPr/>
              </p:nvSpPr>
              <p:spPr>
                <a:xfrm>
                  <a:off x="4360164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A4B3AB2-1EBB-5F14-01D3-AA22AF77162B}"/>
                    </a:ext>
                  </a:extLst>
                </p:cNvPr>
                <p:cNvSpPr/>
                <p:nvPr/>
              </p:nvSpPr>
              <p:spPr>
                <a:xfrm>
                  <a:off x="4925568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4" name="Grupo 123">
              <a:extLst>
                <a:ext uri="{FF2B5EF4-FFF2-40B4-BE49-F238E27FC236}">
                  <a16:creationId xmlns:a16="http://schemas.microsoft.com/office/drawing/2014/main" id="{11F881C1-4AC9-5452-8163-9F3EFA26F11A}"/>
                </a:ext>
              </a:extLst>
            </p:cNvPr>
            <p:cNvGrpSpPr/>
            <p:nvPr/>
          </p:nvGrpSpPr>
          <p:grpSpPr>
            <a:xfrm>
              <a:off x="8760559" y="3212797"/>
              <a:ext cx="421918" cy="531216"/>
              <a:chOff x="4785360" y="557784"/>
              <a:chExt cx="2694432" cy="3392424"/>
            </a:xfrm>
          </p:grpSpPr>
          <p:sp>
            <p:nvSpPr>
              <p:cNvPr id="125" name="Forma libre: forma 124">
                <a:extLst>
                  <a:ext uri="{FF2B5EF4-FFF2-40B4-BE49-F238E27FC236}">
                    <a16:creationId xmlns:a16="http://schemas.microsoft.com/office/drawing/2014/main" id="{C0173854-719C-0D6C-25A1-FA48102CB784}"/>
                  </a:ext>
                </a:extLst>
              </p:cNvPr>
              <p:cNvSpPr/>
              <p:nvPr/>
            </p:nvSpPr>
            <p:spPr>
              <a:xfrm>
                <a:off x="4785360" y="896112"/>
                <a:ext cx="1615440" cy="1658112"/>
              </a:xfrm>
              <a:custGeom>
                <a:avLst/>
                <a:gdLst>
                  <a:gd name="connsiteX0" fmla="*/ 0 w 1615440"/>
                  <a:gd name="connsiteY0" fmla="*/ 1048512 h 1658112"/>
                  <a:gd name="connsiteX1" fmla="*/ 262128 w 1615440"/>
                  <a:gd name="connsiteY1" fmla="*/ 1658112 h 1658112"/>
                  <a:gd name="connsiteX2" fmla="*/ 1615440 w 1615440"/>
                  <a:gd name="connsiteY2" fmla="*/ 438912 h 1658112"/>
                  <a:gd name="connsiteX3" fmla="*/ 1469136 w 1615440"/>
                  <a:gd name="connsiteY3" fmla="*/ 0 h 1658112"/>
                  <a:gd name="connsiteX4" fmla="*/ 0 w 1615440"/>
                  <a:gd name="connsiteY4" fmla="*/ 1048512 h 165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5440" h="1658112">
                    <a:moveTo>
                      <a:pt x="0" y="1048512"/>
                    </a:moveTo>
                    <a:lnTo>
                      <a:pt x="262128" y="1658112"/>
                    </a:lnTo>
                    <a:lnTo>
                      <a:pt x="1615440" y="438912"/>
                    </a:lnTo>
                    <a:lnTo>
                      <a:pt x="1469136" y="0"/>
                    </a:lnTo>
                    <a:lnTo>
                      <a:pt x="0" y="1048512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" name="Elipse 125">
                <a:extLst>
                  <a:ext uri="{FF2B5EF4-FFF2-40B4-BE49-F238E27FC236}">
                    <a16:creationId xmlns:a16="http://schemas.microsoft.com/office/drawing/2014/main" id="{5A4DFA5F-2238-7C0C-31C0-333839B41355}"/>
                  </a:ext>
                </a:extLst>
              </p:cNvPr>
              <p:cNvSpPr/>
              <p:nvPr/>
            </p:nvSpPr>
            <p:spPr>
              <a:xfrm>
                <a:off x="6454742" y="557784"/>
                <a:ext cx="676656" cy="676656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36798ECF-85E2-F611-7F89-39972032EC17}"/>
                  </a:ext>
                </a:extLst>
              </p:cNvPr>
              <p:cNvSpPr/>
              <p:nvPr/>
            </p:nvSpPr>
            <p:spPr>
              <a:xfrm>
                <a:off x="6498503" y="858032"/>
                <a:ext cx="975193" cy="1799823"/>
              </a:xfrm>
              <a:custGeom>
                <a:avLst/>
                <a:gdLst>
                  <a:gd name="connsiteX0" fmla="*/ 79248 w 981456"/>
                  <a:gd name="connsiteY0" fmla="*/ 48768 h 1743456"/>
                  <a:gd name="connsiteX1" fmla="*/ 0 w 981456"/>
                  <a:gd name="connsiteY1" fmla="*/ 164592 h 1743456"/>
                  <a:gd name="connsiteX2" fmla="*/ 585216 w 981456"/>
                  <a:gd name="connsiteY2" fmla="*/ 1743456 h 1743456"/>
                  <a:gd name="connsiteX3" fmla="*/ 981456 w 981456"/>
                  <a:gd name="connsiteY3" fmla="*/ 1737360 h 1743456"/>
                  <a:gd name="connsiteX4" fmla="*/ 627888 w 981456"/>
                  <a:gd name="connsiteY4" fmla="*/ 0 h 1743456"/>
                  <a:gd name="connsiteX5" fmla="*/ 323088 w 981456"/>
                  <a:gd name="connsiteY5" fmla="*/ 0 h 1743456"/>
                  <a:gd name="connsiteX0" fmla="*/ 79248 w 981456"/>
                  <a:gd name="connsiteY0" fmla="*/ 105135 h 1799823"/>
                  <a:gd name="connsiteX1" fmla="*/ 0 w 981456"/>
                  <a:gd name="connsiteY1" fmla="*/ 220959 h 1799823"/>
                  <a:gd name="connsiteX2" fmla="*/ 585216 w 981456"/>
                  <a:gd name="connsiteY2" fmla="*/ 1799823 h 1799823"/>
                  <a:gd name="connsiteX3" fmla="*/ 981456 w 981456"/>
                  <a:gd name="connsiteY3" fmla="*/ 1793727 h 1799823"/>
                  <a:gd name="connsiteX4" fmla="*/ 634151 w 981456"/>
                  <a:gd name="connsiteY4" fmla="*/ 0 h 1799823"/>
                  <a:gd name="connsiteX5" fmla="*/ 323088 w 981456"/>
                  <a:gd name="connsiteY5" fmla="*/ 56367 h 1799823"/>
                  <a:gd name="connsiteX0" fmla="*/ 72985 w 975193"/>
                  <a:gd name="connsiteY0" fmla="*/ 105135 h 1799823"/>
                  <a:gd name="connsiteX1" fmla="*/ 0 w 975193"/>
                  <a:gd name="connsiteY1" fmla="*/ 202170 h 1799823"/>
                  <a:gd name="connsiteX2" fmla="*/ 578953 w 975193"/>
                  <a:gd name="connsiteY2" fmla="*/ 1799823 h 1799823"/>
                  <a:gd name="connsiteX3" fmla="*/ 975193 w 975193"/>
                  <a:gd name="connsiteY3" fmla="*/ 1793727 h 1799823"/>
                  <a:gd name="connsiteX4" fmla="*/ 627888 w 975193"/>
                  <a:gd name="connsiteY4" fmla="*/ 0 h 1799823"/>
                  <a:gd name="connsiteX5" fmla="*/ 316825 w 975193"/>
                  <a:gd name="connsiteY5" fmla="*/ 56367 h 179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5193" h="1799823">
                    <a:moveTo>
                      <a:pt x="72985" y="105135"/>
                    </a:moveTo>
                    <a:lnTo>
                      <a:pt x="0" y="202170"/>
                    </a:lnTo>
                    <a:lnTo>
                      <a:pt x="578953" y="1799823"/>
                    </a:lnTo>
                    <a:lnTo>
                      <a:pt x="975193" y="1793727"/>
                    </a:lnTo>
                    <a:lnTo>
                      <a:pt x="627888" y="0"/>
                    </a:lnTo>
                    <a:cubicBezTo>
                      <a:pt x="526288" y="0"/>
                      <a:pt x="418425" y="56367"/>
                      <a:pt x="316825" y="56367"/>
                    </a:cubicBezTo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8" name="Círculo parcial 127">
                <a:extLst>
                  <a:ext uri="{FF2B5EF4-FFF2-40B4-BE49-F238E27FC236}">
                    <a16:creationId xmlns:a16="http://schemas.microsoft.com/office/drawing/2014/main" id="{C71F1B33-4C87-1769-D994-EA9BA740DC97}"/>
                  </a:ext>
                </a:extLst>
              </p:cNvPr>
              <p:cNvSpPr/>
              <p:nvPr/>
            </p:nvSpPr>
            <p:spPr>
              <a:xfrm>
                <a:off x="6624658" y="3096768"/>
                <a:ext cx="849038" cy="849038"/>
              </a:xfrm>
              <a:prstGeom prst="pie">
                <a:avLst>
                  <a:gd name="adj1" fmla="val 16068311"/>
                  <a:gd name="adj2" fmla="val 10798997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D7390281-DB90-FDD5-277B-91B5235522F6}"/>
                  </a:ext>
                </a:extLst>
              </p:cNvPr>
              <p:cNvSpPr/>
              <p:nvPr/>
            </p:nvSpPr>
            <p:spPr>
              <a:xfrm>
                <a:off x="6114288" y="2840736"/>
                <a:ext cx="1365504" cy="1109472"/>
              </a:xfrm>
              <a:custGeom>
                <a:avLst/>
                <a:gdLst>
                  <a:gd name="connsiteX0" fmla="*/ 1359408 w 1365504"/>
                  <a:gd name="connsiteY0" fmla="*/ 597408 h 1109472"/>
                  <a:gd name="connsiteX1" fmla="*/ 1365504 w 1365504"/>
                  <a:gd name="connsiteY1" fmla="*/ 6096 h 1109472"/>
                  <a:gd name="connsiteX2" fmla="*/ 987552 w 1365504"/>
                  <a:gd name="connsiteY2" fmla="*/ 0 h 1109472"/>
                  <a:gd name="connsiteX3" fmla="*/ 0 w 1365504"/>
                  <a:gd name="connsiteY3" fmla="*/ 1109472 h 1109472"/>
                  <a:gd name="connsiteX4" fmla="*/ 938784 w 1365504"/>
                  <a:gd name="connsiteY4" fmla="*/ 1103376 h 1109472"/>
                  <a:gd name="connsiteX5" fmla="*/ 1359408 w 1365504"/>
                  <a:gd name="connsiteY5" fmla="*/ 597408 h 1109472"/>
                  <a:gd name="connsiteX0" fmla="*/ 1359408 w 1365504"/>
                  <a:gd name="connsiteY0" fmla="*/ 660038 h 1109472"/>
                  <a:gd name="connsiteX1" fmla="*/ 1365504 w 1365504"/>
                  <a:gd name="connsiteY1" fmla="*/ 6096 h 1109472"/>
                  <a:gd name="connsiteX2" fmla="*/ 987552 w 1365504"/>
                  <a:gd name="connsiteY2" fmla="*/ 0 h 1109472"/>
                  <a:gd name="connsiteX3" fmla="*/ 0 w 1365504"/>
                  <a:gd name="connsiteY3" fmla="*/ 1109472 h 1109472"/>
                  <a:gd name="connsiteX4" fmla="*/ 938784 w 1365504"/>
                  <a:gd name="connsiteY4" fmla="*/ 1103376 h 1109472"/>
                  <a:gd name="connsiteX5" fmla="*/ 1359408 w 1365504"/>
                  <a:gd name="connsiteY5" fmla="*/ 660038 h 110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5504" h="1109472">
                    <a:moveTo>
                      <a:pt x="1359408" y="660038"/>
                    </a:moveTo>
                    <a:lnTo>
                      <a:pt x="1365504" y="6096"/>
                    </a:lnTo>
                    <a:lnTo>
                      <a:pt x="987552" y="0"/>
                    </a:lnTo>
                    <a:lnTo>
                      <a:pt x="0" y="1109472"/>
                    </a:lnTo>
                    <a:lnTo>
                      <a:pt x="938784" y="1103376"/>
                    </a:lnTo>
                    <a:lnTo>
                      <a:pt x="1359408" y="660038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0" name="Elipse 129">
                <a:extLst>
                  <a:ext uri="{FF2B5EF4-FFF2-40B4-BE49-F238E27FC236}">
                    <a16:creationId xmlns:a16="http://schemas.microsoft.com/office/drawing/2014/main" id="{75A3F280-9326-356B-E5AC-C647B8BD361B}"/>
                  </a:ext>
                </a:extLst>
              </p:cNvPr>
              <p:cNvSpPr/>
              <p:nvPr/>
            </p:nvSpPr>
            <p:spPr>
              <a:xfrm>
                <a:off x="6721045" y="824087"/>
                <a:ext cx="144050" cy="144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23" name="Grupo 122">
              <a:extLst>
                <a:ext uri="{FF2B5EF4-FFF2-40B4-BE49-F238E27FC236}">
                  <a16:creationId xmlns:a16="http://schemas.microsoft.com/office/drawing/2014/main" id="{751E5B6E-9C9E-978A-7FF9-58ACF68A531B}"/>
                </a:ext>
              </a:extLst>
            </p:cNvPr>
            <p:cNvGrpSpPr/>
            <p:nvPr/>
          </p:nvGrpSpPr>
          <p:grpSpPr>
            <a:xfrm>
              <a:off x="8506243" y="3354603"/>
              <a:ext cx="349215" cy="307794"/>
              <a:chOff x="433815" y="1463379"/>
              <a:chExt cx="2230138" cy="1965621"/>
            </a:xfrm>
          </p:grpSpPr>
          <p:grpSp>
            <p:nvGrpSpPr>
              <p:cNvPr id="131" name="Grupo 130">
                <a:extLst>
                  <a:ext uri="{FF2B5EF4-FFF2-40B4-BE49-F238E27FC236}">
                    <a16:creationId xmlns:a16="http://schemas.microsoft.com/office/drawing/2014/main" id="{53B9A9F0-C140-3521-6726-587B58EF9CC1}"/>
                  </a:ext>
                </a:extLst>
              </p:cNvPr>
              <p:cNvGrpSpPr/>
              <p:nvPr/>
            </p:nvGrpSpPr>
            <p:grpSpPr>
              <a:xfrm>
                <a:off x="433815" y="1463379"/>
                <a:ext cx="2230138" cy="1965621"/>
                <a:chOff x="2821199" y="1463379"/>
                <a:chExt cx="2230137" cy="1965621"/>
              </a:xfrm>
            </p:grpSpPr>
            <p:sp>
              <p:nvSpPr>
                <p:cNvPr id="133" name="Rectángulo: esquinas redondeadas 20">
                  <a:extLst>
                    <a:ext uri="{FF2B5EF4-FFF2-40B4-BE49-F238E27FC236}">
                      <a16:creationId xmlns:a16="http://schemas.microsoft.com/office/drawing/2014/main" id="{57F2FF45-F100-8200-45AC-25A8259FA8C5}"/>
                    </a:ext>
                  </a:extLst>
                </p:cNvPr>
                <p:cNvSpPr/>
                <p:nvPr/>
              </p:nvSpPr>
              <p:spPr>
                <a:xfrm>
                  <a:off x="2821199" y="2292434"/>
                  <a:ext cx="1278636" cy="1136566"/>
                </a:xfrm>
                <a:custGeom>
                  <a:avLst/>
                  <a:gdLst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164600 w 1426464"/>
                    <a:gd name="connsiteY6" fmla="*/ 1426464 h 1426464"/>
                    <a:gd name="connsiteX7" fmla="*/ 0 w 1426464"/>
                    <a:gd name="connsiteY7" fmla="*/ 1261864 h 1426464"/>
                    <a:gd name="connsiteX8" fmla="*/ 0 w 1426464"/>
                    <a:gd name="connsiteY8" fmla="*/ 164600 h 1426464"/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0 w 1426464"/>
                    <a:gd name="connsiteY6" fmla="*/ 1261864 h 1426464"/>
                    <a:gd name="connsiteX7" fmla="*/ 0 w 1426464"/>
                    <a:gd name="connsiteY7" fmla="*/ 164600 h 1426464"/>
                    <a:gd name="connsiteX0" fmla="*/ 0 w 1426464"/>
                    <a:gd name="connsiteY0" fmla="*/ 164600 h 1399021"/>
                    <a:gd name="connsiteX1" fmla="*/ 164600 w 1426464"/>
                    <a:gd name="connsiteY1" fmla="*/ 0 h 1399021"/>
                    <a:gd name="connsiteX2" fmla="*/ 1261864 w 1426464"/>
                    <a:gd name="connsiteY2" fmla="*/ 0 h 1399021"/>
                    <a:gd name="connsiteX3" fmla="*/ 1426464 w 1426464"/>
                    <a:gd name="connsiteY3" fmla="*/ 164600 h 1399021"/>
                    <a:gd name="connsiteX4" fmla="*/ 1426464 w 1426464"/>
                    <a:gd name="connsiteY4" fmla="*/ 1261864 h 1399021"/>
                    <a:gd name="connsiteX5" fmla="*/ 0 w 1426464"/>
                    <a:gd name="connsiteY5" fmla="*/ 1261864 h 1399021"/>
                    <a:gd name="connsiteX6" fmla="*/ 0 w 1426464"/>
                    <a:gd name="connsiteY6" fmla="*/ 164600 h 1399021"/>
                    <a:gd name="connsiteX0" fmla="*/ 0 w 1426464"/>
                    <a:gd name="connsiteY0" fmla="*/ 164600 h 1337987"/>
                    <a:gd name="connsiteX1" fmla="*/ 164600 w 1426464"/>
                    <a:gd name="connsiteY1" fmla="*/ 0 h 1337987"/>
                    <a:gd name="connsiteX2" fmla="*/ 1261864 w 1426464"/>
                    <a:gd name="connsiteY2" fmla="*/ 0 h 1337987"/>
                    <a:gd name="connsiteX3" fmla="*/ 1426464 w 1426464"/>
                    <a:gd name="connsiteY3" fmla="*/ 164600 h 1337987"/>
                    <a:gd name="connsiteX4" fmla="*/ 1426464 w 1426464"/>
                    <a:gd name="connsiteY4" fmla="*/ 1261864 h 1337987"/>
                    <a:gd name="connsiteX5" fmla="*/ 0 w 1426464"/>
                    <a:gd name="connsiteY5" fmla="*/ 1261864 h 1337987"/>
                    <a:gd name="connsiteX6" fmla="*/ 0 w 1426464"/>
                    <a:gd name="connsiteY6" fmla="*/ 164600 h 1337987"/>
                    <a:gd name="connsiteX0" fmla="*/ 0 w 1426464"/>
                    <a:gd name="connsiteY0" fmla="*/ 164600 h 1261864"/>
                    <a:gd name="connsiteX1" fmla="*/ 164600 w 1426464"/>
                    <a:gd name="connsiteY1" fmla="*/ 0 h 1261864"/>
                    <a:gd name="connsiteX2" fmla="*/ 1261864 w 1426464"/>
                    <a:gd name="connsiteY2" fmla="*/ 0 h 1261864"/>
                    <a:gd name="connsiteX3" fmla="*/ 1426464 w 1426464"/>
                    <a:gd name="connsiteY3" fmla="*/ 164600 h 1261864"/>
                    <a:gd name="connsiteX4" fmla="*/ 1426464 w 1426464"/>
                    <a:gd name="connsiteY4" fmla="*/ 1261864 h 1261864"/>
                    <a:gd name="connsiteX5" fmla="*/ 0 w 1426464"/>
                    <a:gd name="connsiteY5" fmla="*/ 1261864 h 1261864"/>
                    <a:gd name="connsiteX6" fmla="*/ 0 w 1426464"/>
                    <a:gd name="connsiteY6" fmla="*/ 164600 h 126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6464" h="1261864">
                      <a:moveTo>
                        <a:pt x="0" y="164600"/>
                      </a:moveTo>
                      <a:cubicBezTo>
                        <a:pt x="0" y="73694"/>
                        <a:pt x="73694" y="0"/>
                        <a:pt x="164600" y="0"/>
                      </a:cubicBezTo>
                      <a:lnTo>
                        <a:pt x="1261864" y="0"/>
                      </a:lnTo>
                      <a:cubicBezTo>
                        <a:pt x="1352770" y="0"/>
                        <a:pt x="1426464" y="73694"/>
                        <a:pt x="1426464" y="164600"/>
                      </a:cubicBezTo>
                      <a:lnTo>
                        <a:pt x="1426464" y="1261864"/>
                      </a:lnTo>
                      <a:cubicBezTo>
                        <a:pt x="1078992" y="1237477"/>
                        <a:pt x="408432" y="1255765"/>
                        <a:pt x="0" y="1261864"/>
                      </a:cubicBezTo>
                      <a:lnTo>
                        <a:pt x="0" y="164600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4" name="Rectángulo: esquinas redondeadas 20">
                  <a:extLst>
                    <a:ext uri="{FF2B5EF4-FFF2-40B4-BE49-F238E27FC236}">
                      <a16:creationId xmlns:a16="http://schemas.microsoft.com/office/drawing/2014/main" id="{7C468BC3-E725-07B1-BAC6-BA2D45D25DE3}"/>
                    </a:ext>
                  </a:extLst>
                </p:cNvPr>
                <p:cNvSpPr/>
                <p:nvPr/>
              </p:nvSpPr>
              <p:spPr>
                <a:xfrm>
                  <a:off x="3238775" y="1463379"/>
                  <a:ext cx="1236963" cy="1094230"/>
                </a:xfrm>
                <a:custGeom>
                  <a:avLst/>
                  <a:gdLst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164600 w 1426464"/>
                    <a:gd name="connsiteY6" fmla="*/ 1426464 h 1426464"/>
                    <a:gd name="connsiteX7" fmla="*/ 0 w 1426464"/>
                    <a:gd name="connsiteY7" fmla="*/ 1261864 h 1426464"/>
                    <a:gd name="connsiteX8" fmla="*/ 0 w 1426464"/>
                    <a:gd name="connsiteY8" fmla="*/ 164600 h 1426464"/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0 w 1426464"/>
                    <a:gd name="connsiteY6" fmla="*/ 1261864 h 1426464"/>
                    <a:gd name="connsiteX7" fmla="*/ 0 w 1426464"/>
                    <a:gd name="connsiteY7" fmla="*/ 164600 h 1426464"/>
                    <a:gd name="connsiteX0" fmla="*/ 0 w 1426464"/>
                    <a:gd name="connsiteY0" fmla="*/ 164600 h 1399021"/>
                    <a:gd name="connsiteX1" fmla="*/ 164600 w 1426464"/>
                    <a:gd name="connsiteY1" fmla="*/ 0 h 1399021"/>
                    <a:gd name="connsiteX2" fmla="*/ 1261864 w 1426464"/>
                    <a:gd name="connsiteY2" fmla="*/ 0 h 1399021"/>
                    <a:gd name="connsiteX3" fmla="*/ 1426464 w 1426464"/>
                    <a:gd name="connsiteY3" fmla="*/ 164600 h 1399021"/>
                    <a:gd name="connsiteX4" fmla="*/ 1426464 w 1426464"/>
                    <a:gd name="connsiteY4" fmla="*/ 1261864 h 1399021"/>
                    <a:gd name="connsiteX5" fmla="*/ 0 w 1426464"/>
                    <a:gd name="connsiteY5" fmla="*/ 1261864 h 1399021"/>
                    <a:gd name="connsiteX6" fmla="*/ 0 w 1426464"/>
                    <a:gd name="connsiteY6" fmla="*/ 164600 h 1399021"/>
                    <a:gd name="connsiteX0" fmla="*/ 0 w 1426464"/>
                    <a:gd name="connsiteY0" fmla="*/ 164600 h 1337987"/>
                    <a:gd name="connsiteX1" fmla="*/ 164600 w 1426464"/>
                    <a:gd name="connsiteY1" fmla="*/ 0 h 1337987"/>
                    <a:gd name="connsiteX2" fmla="*/ 1261864 w 1426464"/>
                    <a:gd name="connsiteY2" fmla="*/ 0 h 1337987"/>
                    <a:gd name="connsiteX3" fmla="*/ 1426464 w 1426464"/>
                    <a:gd name="connsiteY3" fmla="*/ 164600 h 1337987"/>
                    <a:gd name="connsiteX4" fmla="*/ 1426464 w 1426464"/>
                    <a:gd name="connsiteY4" fmla="*/ 1261864 h 1337987"/>
                    <a:gd name="connsiteX5" fmla="*/ 0 w 1426464"/>
                    <a:gd name="connsiteY5" fmla="*/ 1261864 h 1337987"/>
                    <a:gd name="connsiteX6" fmla="*/ 0 w 1426464"/>
                    <a:gd name="connsiteY6" fmla="*/ 164600 h 1337987"/>
                    <a:gd name="connsiteX0" fmla="*/ 0 w 1426464"/>
                    <a:gd name="connsiteY0" fmla="*/ 164600 h 1261864"/>
                    <a:gd name="connsiteX1" fmla="*/ 164600 w 1426464"/>
                    <a:gd name="connsiteY1" fmla="*/ 0 h 1261864"/>
                    <a:gd name="connsiteX2" fmla="*/ 1261864 w 1426464"/>
                    <a:gd name="connsiteY2" fmla="*/ 0 h 1261864"/>
                    <a:gd name="connsiteX3" fmla="*/ 1426464 w 1426464"/>
                    <a:gd name="connsiteY3" fmla="*/ 164600 h 1261864"/>
                    <a:gd name="connsiteX4" fmla="*/ 1426464 w 1426464"/>
                    <a:gd name="connsiteY4" fmla="*/ 1261864 h 1261864"/>
                    <a:gd name="connsiteX5" fmla="*/ 0 w 1426464"/>
                    <a:gd name="connsiteY5" fmla="*/ 1261864 h 1261864"/>
                    <a:gd name="connsiteX6" fmla="*/ 0 w 1426464"/>
                    <a:gd name="connsiteY6" fmla="*/ 164600 h 126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6464" h="1261864">
                      <a:moveTo>
                        <a:pt x="0" y="164600"/>
                      </a:moveTo>
                      <a:cubicBezTo>
                        <a:pt x="0" y="73694"/>
                        <a:pt x="73694" y="0"/>
                        <a:pt x="164600" y="0"/>
                      </a:cubicBezTo>
                      <a:lnTo>
                        <a:pt x="1261864" y="0"/>
                      </a:lnTo>
                      <a:cubicBezTo>
                        <a:pt x="1352770" y="0"/>
                        <a:pt x="1426464" y="73694"/>
                        <a:pt x="1426464" y="164600"/>
                      </a:cubicBezTo>
                      <a:lnTo>
                        <a:pt x="1426464" y="1261864"/>
                      </a:lnTo>
                      <a:cubicBezTo>
                        <a:pt x="1078992" y="1237477"/>
                        <a:pt x="408432" y="1255765"/>
                        <a:pt x="0" y="1261864"/>
                      </a:cubicBezTo>
                      <a:lnTo>
                        <a:pt x="0" y="164600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Forma libre: forma 134">
                  <a:extLst>
                    <a:ext uri="{FF2B5EF4-FFF2-40B4-BE49-F238E27FC236}">
                      <a16:creationId xmlns:a16="http://schemas.microsoft.com/office/drawing/2014/main" id="{A61CAA97-F444-5F3B-D27E-F94D7464C4D3}"/>
                    </a:ext>
                  </a:extLst>
                </p:cNvPr>
                <p:cNvSpPr/>
                <p:nvPr/>
              </p:nvSpPr>
              <p:spPr>
                <a:xfrm>
                  <a:off x="3758984" y="1463379"/>
                  <a:ext cx="1292352" cy="1932432"/>
                </a:xfrm>
                <a:custGeom>
                  <a:avLst/>
                  <a:gdLst>
                    <a:gd name="connsiteX0" fmla="*/ 426720 w 1322832"/>
                    <a:gd name="connsiteY0" fmla="*/ 0 h 1932432"/>
                    <a:gd name="connsiteX1" fmla="*/ 780288 w 1322832"/>
                    <a:gd name="connsiteY1" fmla="*/ 0 h 1932432"/>
                    <a:gd name="connsiteX2" fmla="*/ 1286256 w 1322832"/>
                    <a:gd name="connsiteY2" fmla="*/ 1676400 h 1932432"/>
                    <a:gd name="connsiteX3" fmla="*/ 1322832 w 1322832"/>
                    <a:gd name="connsiteY3" fmla="*/ 1920240 h 1932432"/>
                    <a:gd name="connsiteX4" fmla="*/ 0 w 1322832"/>
                    <a:gd name="connsiteY4" fmla="*/ 1932432 h 1932432"/>
                    <a:gd name="connsiteX5" fmla="*/ 24384 w 1322832"/>
                    <a:gd name="connsiteY5" fmla="*/ 969264 h 1932432"/>
                    <a:gd name="connsiteX6" fmla="*/ 60960 w 1322832"/>
                    <a:gd name="connsiteY6" fmla="*/ 36576 h 1932432"/>
                    <a:gd name="connsiteX0" fmla="*/ 426720 w 1322832"/>
                    <a:gd name="connsiteY0" fmla="*/ 0 h 1932432"/>
                    <a:gd name="connsiteX1" fmla="*/ 780288 w 1322832"/>
                    <a:gd name="connsiteY1" fmla="*/ 0 h 1932432"/>
                    <a:gd name="connsiteX2" fmla="*/ 1280160 w 1322832"/>
                    <a:gd name="connsiteY2" fmla="*/ 1463040 h 1932432"/>
                    <a:gd name="connsiteX3" fmla="*/ 1322832 w 1322832"/>
                    <a:gd name="connsiteY3" fmla="*/ 1920240 h 1932432"/>
                    <a:gd name="connsiteX4" fmla="*/ 0 w 1322832"/>
                    <a:gd name="connsiteY4" fmla="*/ 1932432 h 1932432"/>
                    <a:gd name="connsiteX5" fmla="*/ 24384 w 1322832"/>
                    <a:gd name="connsiteY5" fmla="*/ 969264 h 1932432"/>
                    <a:gd name="connsiteX6" fmla="*/ 60960 w 1322832"/>
                    <a:gd name="connsiteY6" fmla="*/ 36576 h 1932432"/>
                    <a:gd name="connsiteX0" fmla="*/ 426720 w 1280160"/>
                    <a:gd name="connsiteY0" fmla="*/ 0 h 1932432"/>
                    <a:gd name="connsiteX1" fmla="*/ 780288 w 1280160"/>
                    <a:gd name="connsiteY1" fmla="*/ 0 h 1932432"/>
                    <a:gd name="connsiteX2" fmla="*/ 1280160 w 1280160"/>
                    <a:gd name="connsiteY2" fmla="*/ 1463040 h 1932432"/>
                    <a:gd name="connsiteX3" fmla="*/ 1267968 w 1280160"/>
                    <a:gd name="connsiteY3" fmla="*/ 1920240 h 1932432"/>
                    <a:gd name="connsiteX4" fmla="*/ 0 w 1280160"/>
                    <a:gd name="connsiteY4" fmla="*/ 1932432 h 1932432"/>
                    <a:gd name="connsiteX5" fmla="*/ 24384 w 1280160"/>
                    <a:gd name="connsiteY5" fmla="*/ 969264 h 1932432"/>
                    <a:gd name="connsiteX6" fmla="*/ 60960 w 1280160"/>
                    <a:gd name="connsiteY6" fmla="*/ 36576 h 1932432"/>
                    <a:gd name="connsiteX0" fmla="*/ 426720 w 1292352"/>
                    <a:gd name="connsiteY0" fmla="*/ 0 h 1932432"/>
                    <a:gd name="connsiteX1" fmla="*/ 780288 w 1292352"/>
                    <a:gd name="connsiteY1" fmla="*/ 0 h 1932432"/>
                    <a:gd name="connsiteX2" fmla="*/ 1280160 w 1292352"/>
                    <a:gd name="connsiteY2" fmla="*/ 1463040 h 1932432"/>
                    <a:gd name="connsiteX3" fmla="*/ 1292352 w 1292352"/>
                    <a:gd name="connsiteY3" fmla="*/ 1932432 h 1932432"/>
                    <a:gd name="connsiteX4" fmla="*/ 0 w 1292352"/>
                    <a:gd name="connsiteY4" fmla="*/ 1932432 h 1932432"/>
                    <a:gd name="connsiteX5" fmla="*/ 24384 w 1292352"/>
                    <a:gd name="connsiteY5" fmla="*/ 969264 h 1932432"/>
                    <a:gd name="connsiteX6" fmla="*/ 60960 w 1292352"/>
                    <a:gd name="connsiteY6" fmla="*/ 36576 h 193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2352" h="1932432">
                      <a:moveTo>
                        <a:pt x="426720" y="0"/>
                      </a:moveTo>
                      <a:lnTo>
                        <a:pt x="780288" y="0"/>
                      </a:lnTo>
                      <a:lnTo>
                        <a:pt x="1280160" y="1463040"/>
                      </a:lnTo>
                      <a:lnTo>
                        <a:pt x="1292352" y="1932432"/>
                      </a:lnTo>
                      <a:lnTo>
                        <a:pt x="0" y="1932432"/>
                      </a:lnTo>
                      <a:lnTo>
                        <a:pt x="24384" y="969264"/>
                      </a:lnTo>
                      <a:lnTo>
                        <a:pt x="60960" y="36576"/>
                      </a:lnTo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id="{D92DA250-2CBE-73A9-A680-1684DC42C1A2}"/>
                  </a:ext>
                </a:extLst>
              </p:cNvPr>
              <p:cNvSpPr/>
              <p:nvPr/>
            </p:nvSpPr>
            <p:spPr>
              <a:xfrm>
                <a:off x="1371601" y="1639822"/>
                <a:ext cx="1008251" cy="1042419"/>
              </a:xfrm>
              <a:custGeom>
                <a:avLst/>
                <a:gdLst>
                  <a:gd name="connsiteX0" fmla="*/ 0 w 1060704"/>
                  <a:gd name="connsiteY0" fmla="*/ 0 h 1042416"/>
                  <a:gd name="connsiteX1" fmla="*/ 670560 w 1060704"/>
                  <a:gd name="connsiteY1" fmla="*/ 0 h 1042416"/>
                  <a:gd name="connsiteX2" fmla="*/ 1060704 w 1060704"/>
                  <a:gd name="connsiteY2" fmla="*/ 1042416 h 1042416"/>
                  <a:gd name="connsiteX3" fmla="*/ 6096 w 1060704"/>
                  <a:gd name="connsiteY3" fmla="*/ 1036320 h 1042416"/>
                  <a:gd name="connsiteX4" fmla="*/ 0 w 1060704"/>
                  <a:gd name="connsiteY4" fmla="*/ 0 h 104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704" h="1042416">
                    <a:moveTo>
                      <a:pt x="0" y="0"/>
                    </a:moveTo>
                    <a:lnTo>
                      <a:pt x="670560" y="0"/>
                    </a:lnTo>
                    <a:lnTo>
                      <a:pt x="1060704" y="1042416"/>
                    </a:lnTo>
                    <a:lnTo>
                      <a:pt x="6096" y="1036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301" name="Imagen 30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10A8D42-48B5-C3DB-2905-5D739989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11" y="5216395"/>
            <a:ext cx="624221" cy="629275"/>
          </a:xfrm>
          <a:prstGeom prst="rect">
            <a:avLst/>
          </a:prstGeom>
        </p:spPr>
      </p:pic>
      <p:pic>
        <p:nvPicPr>
          <p:cNvPr id="303" name="Imagen 302" descr="Icono&#10;&#10;El contenido generado por IA puede ser incorrecto.">
            <a:extLst>
              <a:ext uri="{FF2B5EF4-FFF2-40B4-BE49-F238E27FC236}">
                <a16:creationId xmlns:a16="http://schemas.microsoft.com/office/drawing/2014/main" id="{0C0DB219-6A0A-CB5C-574F-F851E8CEC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981" y="3226313"/>
            <a:ext cx="517085" cy="619945"/>
          </a:xfrm>
          <a:prstGeom prst="rect">
            <a:avLst/>
          </a:prstGeom>
        </p:spPr>
      </p:pic>
      <p:pic>
        <p:nvPicPr>
          <p:cNvPr id="305" name="Imagen 304" descr="Icono&#10;&#10;El contenido generado por IA puede ser incorrecto.">
            <a:extLst>
              <a:ext uri="{FF2B5EF4-FFF2-40B4-BE49-F238E27FC236}">
                <a16:creationId xmlns:a16="http://schemas.microsoft.com/office/drawing/2014/main" id="{542E0A6F-F9E7-9E29-5B9D-5A3545FC3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36" y="4205836"/>
            <a:ext cx="675557" cy="696918"/>
          </a:xfrm>
          <a:prstGeom prst="rect">
            <a:avLst/>
          </a:prstGeom>
        </p:spPr>
      </p:pic>
      <p:grpSp>
        <p:nvGrpSpPr>
          <p:cNvPr id="321" name="Grupo 320">
            <a:extLst>
              <a:ext uri="{FF2B5EF4-FFF2-40B4-BE49-F238E27FC236}">
                <a16:creationId xmlns:a16="http://schemas.microsoft.com/office/drawing/2014/main" id="{6877A5F2-8502-8007-5B2C-2F1B2497FAFA}"/>
              </a:ext>
            </a:extLst>
          </p:cNvPr>
          <p:cNvGrpSpPr/>
          <p:nvPr/>
        </p:nvGrpSpPr>
        <p:grpSpPr>
          <a:xfrm>
            <a:off x="4826629" y="1793856"/>
            <a:ext cx="666787" cy="597017"/>
            <a:chOff x="6808750" y="1810991"/>
            <a:chExt cx="666787" cy="597017"/>
          </a:xfrm>
        </p:grpSpPr>
        <p:sp>
          <p:nvSpPr>
            <p:cNvPr id="306" name="Rectángulo: esquinas redondeadas 305">
              <a:extLst>
                <a:ext uri="{FF2B5EF4-FFF2-40B4-BE49-F238E27FC236}">
                  <a16:creationId xmlns:a16="http://schemas.microsoft.com/office/drawing/2014/main" id="{3DB07603-5648-8212-C749-6F034E8E83E1}"/>
                </a:ext>
              </a:extLst>
            </p:cNvPr>
            <p:cNvSpPr/>
            <p:nvPr/>
          </p:nvSpPr>
          <p:spPr bwMode="auto">
            <a:xfrm rot="10800000" flipH="1">
              <a:off x="6962169" y="2016369"/>
              <a:ext cx="317135" cy="78916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 dirty="0"/>
            </a:p>
          </p:txBody>
        </p:sp>
        <p:sp>
          <p:nvSpPr>
            <p:cNvPr id="307" name="Rectángulo: esquinas redondeadas 306">
              <a:extLst>
                <a:ext uri="{FF2B5EF4-FFF2-40B4-BE49-F238E27FC236}">
                  <a16:creationId xmlns:a16="http://schemas.microsoft.com/office/drawing/2014/main" id="{5404CCAA-957E-7246-59EF-C99DEE26A2D1}"/>
                </a:ext>
              </a:extLst>
            </p:cNvPr>
            <p:cNvSpPr/>
            <p:nvPr/>
          </p:nvSpPr>
          <p:spPr bwMode="auto">
            <a:xfrm rot="10800000" flipH="1">
              <a:off x="6837178" y="2016369"/>
              <a:ext cx="220083" cy="78916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/>
            </a:p>
          </p:txBody>
        </p:sp>
        <p:sp>
          <p:nvSpPr>
            <p:cNvPr id="308" name="Rectángulo: esquinas redondeadas 307">
              <a:extLst>
                <a:ext uri="{FF2B5EF4-FFF2-40B4-BE49-F238E27FC236}">
                  <a16:creationId xmlns:a16="http://schemas.microsoft.com/office/drawing/2014/main" id="{EA2EB35D-DE8A-BD82-7554-8CB8CB7BBFF5}"/>
                </a:ext>
              </a:extLst>
            </p:cNvPr>
            <p:cNvSpPr/>
            <p:nvPr/>
          </p:nvSpPr>
          <p:spPr bwMode="auto">
            <a:xfrm rot="6023652" flipH="1">
              <a:off x="6689640" y="2137928"/>
              <a:ext cx="317135" cy="78916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/>
            </a:p>
          </p:txBody>
        </p:sp>
        <p:sp>
          <p:nvSpPr>
            <p:cNvPr id="309" name="Cuerda 308">
              <a:extLst>
                <a:ext uri="{FF2B5EF4-FFF2-40B4-BE49-F238E27FC236}">
                  <a16:creationId xmlns:a16="http://schemas.microsoft.com/office/drawing/2014/main" id="{AF4862A3-8890-0A46-AE48-15E6DBDF8D4B}"/>
                </a:ext>
              </a:extLst>
            </p:cNvPr>
            <p:cNvSpPr/>
            <p:nvPr/>
          </p:nvSpPr>
          <p:spPr>
            <a:xfrm>
              <a:off x="7321136" y="2171260"/>
              <a:ext cx="154401" cy="182340"/>
            </a:xfrm>
            <a:prstGeom prst="chord">
              <a:avLst>
                <a:gd name="adj1" fmla="val 2021200"/>
                <a:gd name="adj2" fmla="val 8802387"/>
              </a:avLst>
            </a:prstGeom>
            <a:solidFill>
              <a:srgbClr val="5B9BD5"/>
            </a:solidFill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0" name="Forma libre: forma 309">
              <a:extLst>
                <a:ext uri="{FF2B5EF4-FFF2-40B4-BE49-F238E27FC236}">
                  <a16:creationId xmlns:a16="http://schemas.microsoft.com/office/drawing/2014/main" id="{8F9A3201-E94B-CF87-B83E-206706971D5A}"/>
                </a:ext>
              </a:extLst>
            </p:cNvPr>
            <p:cNvSpPr/>
            <p:nvPr/>
          </p:nvSpPr>
          <p:spPr>
            <a:xfrm>
              <a:off x="7348669" y="2117342"/>
              <a:ext cx="101954" cy="196555"/>
            </a:xfrm>
            <a:custGeom>
              <a:avLst/>
              <a:gdLst>
                <a:gd name="connsiteX0" fmla="*/ 0 w 421420"/>
                <a:gd name="connsiteY0" fmla="*/ 636104 h 652007"/>
                <a:gd name="connsiteX1" fmla="*/ 214686 w 421420"/>
                <a:gd name="connsiteY1" fmla="*/ 0 h 652007"/>
                <a:gd name="connsiteX2" fmla="*/ 421420 w 421420"/>
                <a:gd name="connsiteY2" fmla="*/ 652007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20" h="652007">
                  <a:moveTo>
                    <a:pt x="0" y="636104"/>
                  </a:moveTo>
                  <a:lnTo>
                    <a:pt x="214686" y="0"/>
                  </a:lnTo>
                  <a:lnTo>
                    <a:pt x="421420" y="652007"/>
                  </a:lnTo>
                </a:path>
              </a:pathLst>
            </a:custGeom>
            <a:noFill/>
            <a:ln w="38100">
              <a:solidFill>
                <a:srgbClr val="5B9BD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cxnSp>
          <p:nvCxnSpPr>
            <p:cNvPr id="311" name="Conector recto 310">
              <a:extLst>
                <a:ext uri="{FF2B5EF4-FFF2-40B4-BE49-F238E27FC236}">
                  <a16:creationId xmlns:a16="http://schemas.microsoft.com/office/drawing/2014/main" id="{61AC8651-00C8-AB89-4675-4267F257BAA3}"/>
                </a:ext>
              </a:extLst>
            </p:cNvPr>
            <p:cNvCxnSpPr>
              <a:cxnSpLocks/>
            </p:cNvCxnSpPr>
            <p:nvPr/>
          </p:nvCxnSpPr>
          <p:spPr>
            <a:xfrm>
              <a:off x="7225581" y="2117342"/>
              <a:ext cx="178419" cy="0"/>
            </a:xfrm>
            <a:prstGeom prst="line">
              <a:avLst/>
            </a:prstGeom>
            <a:noFill/>
            <a:ln w="38100">
              <a:solidFill>
                <a:srgbClr val="5B9BD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2" name="Elipse 311">
              <a:extLst>
                <a:ext uri="{FF2B5EF4-FFF2-40B4-BE49-F238E27FC236}">
                  <a16:creationId xmlns:a16="http://schemas.microsoft.com/office/drawing/2014/main" id="{7447A8A9-AD56-0C46-87E2-2059AD596D4A}"/>
                </a:ext>
              </a:extLst>
            </p:cNvPr>
            <p:cNvSpPr/>
            <p:nvPr/>
          </p:nvSpPr>
          <p:spPr bwMode="auto">
            <a:xfrm rot="21122944" flipH="1">
              <a:off x="6886194" y="1813932"/>
              <a:ext cx="184302" cy="185281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/>
            </a:p>
          </p:txBody>
        </p:sp>
        <p:sp>
          <p:nvSpPr>
            <p:cNvPr id="313" name="Lágrima 39">
              <a:extLst>
                <a:ext uri="{FF2B5EF4-FFF2-40B4-BE49-F238E27FC236}">
                  <a16:creationId xmlns:a16="http://schemas.microsoft.com/office/drawing/2014/main" id="{61E7DB6B-F806-0EDC-AC31-DC18D8C6E748}"/>
                </a:ext>
              </a:extLst>
            </p:cNvPr>
            <p:cNvSpPr/>
            <p:nvPr/>
          </p:nvSpPr>
          <p:spPr>
            <a:xfrm rot="20733034" flipV="1">
              <a:off x="6941582" y="1810991"/>
              <a:ext cx="195575" cy="178419"/>
            </a:xfrm>
            <a:custGeom>
              <a:avLst/>
              <a:gdLst>
                <a:gd name="connsiteX0" fmla="*/ 0 w 560009"/>
                <a:gd name="connsiteY0" fmla="*/ 167217 h 334433"/>
                <a:gd name="connsiteX1" fmla="*/ 280005 w 560009"/>
                <a:gd name="connsiteY1" fmla="*/ 0 h 334433"/>
                <a:gd name="connsiteX2" fmla="*/ 658011 w 560009"/>
                <a:gd name="connsiteY2" fmla="*/ -58526 h 334433"/>
                <a:gd name="connsiteX3" fmla="*/ 560009 w 560009"/>
                <a:gd name="connsiteY3" fmla="*/ 167217 h 334433"/>
                <a:gd name="connsiteX4" fmla="*/ 280004 w 560009"/>
                <a:gd name="connsiteY4" fmla="*/ 334434 h 334433"/>
                <a:gd name="connsiteX5" fmla="*/ -1 w 560009"/>
                <a:gd name="connsiteY5" fmla="*/ 167217 h 334433"/>
                <a:gd name="connsiteX6" fmla="*/ 0 w 560009"/>
                <a:gd name="connsiteY6" fmla="*/ 167217 h 334433"/>
                <a:gd name="connsiteX0" fmla="*/ 1 w 660678"/>
                <a:gd name="connsiteY0" fmla="*/ 225743 h 392960"/>
                <a:gd name="connsiteX1" fmla="*/ 280006 w 660678"/>
                <a:gd name="connsiteY1" fmla="*/ 58526 h 392960"/>
                <a:gd name="connsiteX2" fmla="*/ 658012 w 660678"/>
                <a:gd name="connsiteY2" fmla="*/ 0 h 392960"/>
                <a:gd name="connsiteX3" fmla="*/ 660678 w 660678"/>
                <a:gd name="connsiteY3" fmla="*/ 217354 h 392960"/>
                <a:gd name="connsiteX4" fmla="*/ 280005 w 660678"/>
                <a:gd name="connsiteY4" fmla="*/ 392960 h 392960"/>
                <a:gd name="connsiteX5" fmla="*/ 0 w 660678"/>
                <a:gd name="connsiteY5" fmla="*/ 225743 h 392960"/>
                <a:gd name="connsiteX6" fmla="*/ 1 w 660678"/>
                <a:gd name="connsiteY6" fmla="*/ 225743 h 392960"/>
                <a:gd name="connsiteX0" fmla="*/ 1 w 668012"/>
                <a:gd name="connsiteY0" fmla="*/ 225743 h 392960"/>
                <a:gd name="connsiteX1" fmla="*/ 280006 w 668012"/>
                <a:gd name="connsiteY1" fmla="*/ 58526 h 392960"/>
                <a:gd name="connsiteX2" fmla="*/ 658012 w 668012"/>
                <a:gd name="connsiteY2" fmla="*/ 0 h 392960"/>
                <a:gd name="connsiteX3" fmla="*/ 660678 w 668012"/>
                <a:gd name="connsiteY3" fmla="*/ 217354 h 392960"/>
                <a:gd name="connsiteX4" fmla="*/ 280005 w 668012"/>
                <a:gd name="connsiteY4" fmla="*/ 392960 h 392960"/>
                <a:gd name="connsiteX5" fmla="*/ 0 w 668012"/>
                <a:gd name="connsiteY5" fmla="*/ 225743 h 392960"/>
                <a:gd name="connsiteX6" fmla="*/ 1 w 668012"/>
                <a:gd name="connsiteY6" fmla="*/ 225743 h 392960"/>
                <a:gd name="connsiteX0" fmla="*/ 1 w 658012"/>
                <a:gd name="connsiteY0" fmla="*/ 225743 h 392960"/>
                <a:gd name="connsiteX1" fmla="*/ 280006 w 658012"/>
                <a:gd name="connsiteY1" fmla="*/ 58526 h 392960"/>
                <a:gd name="connsiteX2" fmla="*/ 658012 w 658012"/>
                <a:gd name="connsiteY2" fmla="*/ 0 h 392960"/>
                <a:gd name="connsiteX3" fmla="*/ 522046 w 658012"/>
                <a:gd name="connsiteY3" fmla="*/ 235551 h 392960"/>
                <a:gd name="connsiteX4" fmla="*/ 280005 w 658012"/>
                <a:gd name="connsiteY4" fmla="*/ 392960 h 392960"/>
                <a:gd name="connsiteX5" fmla="*/ 0 w 658012"/>
                <a:gd name="connsiteY5" fmla="*/ 225743 h 392960"/>
                <a:gd name="connsiteX6" fmla="*/ 1 w 658012"/>
                <a:gd name="connsiteY6" fmla="*/ 225743 h 392960"/>
                <a:gd name="connsiteX0" fmla="*/ 1 w 809848"/>
                <a:gd name="connsiteY0" fmla="*/ 168549 h 335766"/>
                <a:gd name="connsiteX1" fmla="*/ 280006 w 809848"/>
                <a:gd name="connsiteY1" fmla="*/ 1332 h 335766"/>
                <a:gd name="connsiteX2" fmla="*/ 809848 w 809848"/>
                <a:gd name="connsiteY2" fmla="*/ 74734 h 335766"/>
                <a:gd name="connsiteX3" fmla="*/ 522046 w 809848"/>
                <a:gd name="connsiteY3" fmla="*/ 178357 h 335766"/>
                <a:gd name="connsiteX4" fmla="*/ 280005 w 809848"/>
                <a:gd name="connsiteY4" fmla="*/ 335766 h 335766"/>
                <a:gd name="connsiteX5" fmla="*/ 0 w 809848"/>
                <a:gd name="connsiteY5" fmla="*/ 168549 h 335766"/>
                <a:gd name="connsiteX6" fmla="*/ 1 w 809848"/>
                <a:gd name="connsiteY6" fmla="*/ 168549 h 335766"/>
                <a:gd name="connsiteX0" fmla="*/ 1 w 809848"/>
                <a:gd name="connsiteY0" fmla="*/ 174964 h 342181"/>
                <a:gd name="connsiteX1" fmla="*/ 280006 w 809848"/>
                <a:gd name="connsiteY1" fmla="*/ 7747 h 342181"/>
                <a:gd name="connsiteX2" fmla="*/ 809848 w 809848"/>
                <a:gd name="connsiteY2" fmla="*/ 81149 h 342181"/>
                <a:gd name="connsiteX3" fmla="*/ 522046 w 809848"/>
                <a:gd name="connsiteY3" fmla="*/ 184772 h 342181"/>
                <a:gd name="connsiteX4" fmla="*/ 280005 w 809848"/>
                <a:gd name="connsiteY4" fmla="*/ 342181 h 342181"/>
                <a:gd name="connsiteX5" fmla="*/ 0 w 809848"/>
                <a:gd name="connsiteY5" fmla="*/ 174964 h 342181"/>
                <a:gd name="connsiteX6" fmla="*/ 1 w 809848"/>
                <a:gd name="connsiteY6" fmla="*/ 174964 h 342181"/>
                <a:gd name="connsiteX0" fmla="*/ 1 w 809848"/>
                <a:gd name="connsiteY0" fmla="*/ 174964 h 342181"/>
                <a:gd name="connsiteX1" fmla="*/ 280006 w 809848"/>
                <a:gd name="connsiteY1" fmla="*/ 7747 h 342181"/>
                <a:gd name="connsiteX2" fmla="*/ 809848 w 809848"/>
                <a:gd name="connsiteY2" fmla="*/ 81149 h 342181"/>
                <a:gd name="connsiteX3" fmla="*/ 522046 w 809848"/>
                <a:gd name="connsiteY3" fmla="*/ 184772 h 342181"/>
                <a:gd name="connsiteX4" fmla="*/ 280005 w 809848"/>
                <a:gd name="connsiteY4" fmla="*/ 342181 h 342181"/>
                <a:gd name="connsiteX5" fmla="*/ 0 w 809848"/>
                <a:gd name="connsiteY5" fmla="*/ 174964 h 342181"/>
                <a:gd name="connsiteX6" fmla="*/ 1 w 809848"/>
                <a:gd name="connsiteY6" fmla="*/ 174964 h 342181"/>
                <a:gd name="connsiteX0" fmla="*/ 1 w 790043"/>
                <a:gd name="connsiteY0" fmla="*/ 167259 h 334476"/>
                <a:gd name="connsiteX1" fmla="*/ 280006 w 790043"/>
                <a:gd name="connsiteY1" fmla="*/ 42 h 334476"/>
                <a:gd name="connsiteX2" fmla="*/ 790043 w 790043"/>
                <a:gd name="connsiteY2" fmla="*/ 155330 h 334476"/>
                <a:gd name="connsiteX3" fmla="*/ 522046 w 790043"/>
                <a:gd name="connsiteY3" fmla="*/ 177067 h 334476"/>
                <a:gd name="connsiteX4" fmla="*/ 280005 w 790043"/>
                <a:gd name="connsiteY4" fmla="*/ 334476 h 334476"/>
                <a:gd name="connsiteX5" fmla="*/ 0 w 790043"/>
                <a:gd name="connsiteY5" fmla="*/ 167259 h 334476"/>
                <a:gd name="connsiteX6" fmla="*/ 1 w 790043"/>
                <a:gd name="connsiteY6" fmla="*/ 167259 h 334476"/>
                <a:gd name="connsiteX0" fmla="*/ 1 w 790043"/>
                <a:gd name="connsiteY0" fmla="*/ 167453 h 334670"/>
                <a:gd name="connsiteX1" fmla="*/ 280006 w 790043"/>
                <a:gd name="connsiteY1" fmla="*/ 236 h 334670"/>
                <a:gd name="connsiteX2" fmla="*/ 790043 w 790043"/>
                <a:gd name="connsiteY2" fmla="*/ 155524 h 334670"/>
                <a:gd name="connsiteX3" fmla="*/ 522046 w 790043"/>
                <a:gd name="connsiteY3" fmla="*/ 177261 h 334670"/>
                <a:gd name="connsiteX4" fmla="*/ 280005 w 790043"/>
                <a:gd name="connsiteY4" fmla="*/ 334670 h 334670"/>
                <a:gd name="connsiteX5" fmla="*/ 0 w 790043"/>
                <a:gd name="connsiteY5" fmla="*/ 167453 h 334670"/>
                <a:gd name="connsiteX6" fmla="*/ 1 w 790043"/>
                <a:gd name="connsiteY6" fmla="*/ 167453 h 334670"/>
                <a:gd name="connsiteX0" fmla="*/ 3074 w 793116"/>
                <a:gd name="connsiteY0" fmla="*/ 173675 h 340892"/>
                <a:gd name="connsiteX1" fmla="*/ 104171 w 793116"/>
                <a:gd name="connsiteY1" fmla="*/ 167 h 340892"/>
                <a:gd name="connsiteX2" fmla="*/ 793116 w 793116"/>
                <a:gd name="connsiteY2" fmla="*/ 161746 h 340892"/>
                <a:gd name="connsiteX3" fmla="*/ 525119 w 793116"/>
                <a:gd name="connsiteY3" fmla="*/ 183483 h 340892"/>
                <a:gd name="connsiteX4" fmla="*/ 283078 w 793116"/>
                <a:gd name="connsiteY4" fmla="*/ 340892 h 340892"/>
                <a:gd name="connsiteX5" fmla="*/ 3073 w 793116"/>
                <a:gd name="connsiteY5" fmla="*/ 173675 h 340892"/>
                <a:gd name="connsiteX6" fmla="*/ 3074 w 793116"/>
                <a:gd name="connsiteY6" fmla="*/ 173675 h 340892"/>
                <a:gd name="connsiteX0" fmla="*/ 2914 w 792956"/>
                <a:gd name="connsiteY0" fmla="*/ 183189 h 350406"/>
                <a:gd name="connsiteX1" fmla="*/ 104011 w 792956"/>
                <a:gd name="connsiteY1" fmla="*/ 9681 h 350406"/>
                <a:gd name="connsiteX2" fmla="*/ 792956 w 792956"/>
                <a:gd name="connsiteY2" fmla="*/ 171260 h 350406"/>
                <a:gd name="connsiteX3" fmla="*/ 524959 w 792956"/>
                <a:gd name="connsiteY3" fmla="*/ 192997 h 350406"/>
                <a:gd name="connsiteX4" fmla="*/ 282918 w 792956"/>
                <a:gd name="connsiteY4" fmla="*/ 350406 h 350406"/>
                <a:gd name="connsiteX5" fmla="*/ 2913 w 792956"/>
                <a:gd name="connsiteY5" fmla="*/ 183189 h 350406"/>
                <a:gd name="connsiteX6" fmla="*/ 2914 w 792956"/>
                <a:gd name="connsiteY6" fmla="*/ 183189 h 350406"/>
                <a:gd name="connsiteX0" fmla="*/ 2914 w 792956"/>
                <a:gd name="connsiteY0" fmla="*/ 183189 h 350406"/>
                <a:gd name="connsiteX1" fmla="*/ 104011 w 792956"/>
                <a:gd name="connsiteY1" fmla="*/ 9681 h 350406"/>
                <a:gd name="connsiteX2" fmla="*/ 792956 w 792956"/>
                <a:gd name="connsiteY2" fmla="*/ 171260 h 350406"/>
                <a:gd name="connsiteX3" fmla="*/ 524959 w 792956"/>
                <a:gd name="connsiteY3" fmla="*/ 192997 h 350406"/>
                <a:gd name="connsiteX4" fmla="*/ 282918 w 792956"/>
                <a:gd name="connsiteY4" fmla="*/ 350406 h 350406"/>
                <a:gd name="connsiteX5" fmla="*/ 2913 w 792956"/>
                <a:gd name="connsiteY5" fmla="*/ 183189 h 350406"/>
                <a:gd name="connsiteX6" fmla="*/ 2914 w 792956"/>
                <a:gd name="connsiteY6" fmla="*/ 183189 h 350406"/>
                <a:gd name="connsiteX0" fmla="*/ 2914 w 792956"/>
                <a:gd name="connsiteY0" fmla="*/ 183189 h 350406"/>
                <a:gd name="connsiteX1" fmla="*/ 104011 w 792956"/>
                <a:gd name="connsiteY1" fmla="*/ 9681 h 350406"/>
                <a:gd name="connsiteX2" fmla="*/ 792956 w 792956"/>
                <a:gd name="connsiteY2" fmla="*/ 171260 h 350406"/>
                <a:gd name="connsiteX3" fmla="*/ 479193 w 792956"/>
                <a:gd name="connsiteY3" fmla="*/ 198949 h 350406"/>
                <a:gd name="connsiteX4" fmla="*/ 282918 w 792956"/>
                <a:gd name="connsiteY4" fmla="*/ 350406 h 350406"/>
                <a:gd name="connsiteX5" fmla="*/ 2913 w 792956"/>
                <a:gd name="connsiteY5" fmla="*/ 183189 h 350406"/>
                <a:gd name="connsiteX6" fmla="*/ 2914 w 792956"/>
                <a:gd name="connsiteY6" fmla="*/ 183189 h 35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956" h="350406">
                  <a:moveTo>
                    <a:pt x="2914" y="183189"/>
                  </a:moveTo>
                  <a:cubicBezTo>
                    <a:pt x="2914" y="90838"/>
                    <a:pt x="-26869" y="24253"/>
                    <a:pt x="104011" y="9681"/>
                  </a:cubicBezTo>
                  <a:cubicBezTo>
                    <a:pt x="386573" y="-21780"/>
                    <a:pt x="725997" y="21223"/>
                    <a:pt x="792956" y="171260"/>
                  </a:cubicBezTo>
                  <a:cubicBezTo>
                    <a:pt x="567538" y="120951"/>
                    <a:pt x="564199" y="169091"/>
                    <a:pt x="479193" y="198949"/>
                  </a:cubicBezTo>
                  <a:cubicBezTo>
                    <a:pt x="394187" y="228807"/>
                    <a:pt x="437560" y="350406"/>
                    <a:pt x="282918" y="350406"/>
                  </a:cubicBezTo>
                  <a:cubicBezTo>
                    <a:pt x="128276" y="350406"/>
                    <a:pt x="2913" y="275540"/>
                    <a:pt x="2913" y="183189"/>
                  </a:cubicBezTo>
                  <a:lnTo>
                    <a:pt x="2914" y="18318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/>
            </a:p>
          </p:txBody>
        </p:sp>
        <p:sp>
          <p:nvSpPr>
            <p:cNvPr id="314" name="Elipse 313">
              <a:extLst>
                <a:ext uri="{FF2B5EF4-FFF2-40B4-BE49-F238E27FC236}">
                  <a16:creationId xmlns:a16="http://schemas.microsoft.com/office/drawing/2014/main" id="{610CFC71-D71D-587C-E551-D2A87F7702A9}"/>
                </a:ext>
              </a:extLst>
            </p:cNvPr>
            <p:cNvSpPr/>
            <p:nvPr/>
          </p:nvSpPr>
          <p:spPr>
            <a:xfrm>
              <a:off x="7065593" y="1838930"/>
              <a:ext cx="67643" cy="67643"/>
            </a:xfrm>
            <a:prstGeom prst="ellipse">
              <a:avLst/>
            </a:prstGeom>
            <a:solidFill>
              <a:srgbClr val="D7D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5" name="Forma libre: forma 314">
              <a:extLst>
                <a:ext uri="{FF2B5EF4-FFF2-40B4-BE49-F238E27FC236}">
                  <a16:creationId xmlns:a16="http://schemas.microsoft.com/office/drawing/2014/main" id="{B6AB70F6-C715-DCCE-DAC2-602C3305E41D}"/>
                </a:ext>
              </a:extLst>
            </p:cNvPr>
            <p:cNvSpPr/>
            <p:nvPr/>
          </p:nvSpPr>
          <p:spPr>
            <a:xfrm rot="354849">
              <a:off x="6883253" y="1842851"/>
              <a:ext cx="198025" cy="101953"/>
            </a:xfrm>
            <a:custGeom>
              <a:avLst/>
              <a:gdLst>
                <a:gd name="connsiteX0" fmla="*/ 0 w 429371"/>
                <a:gd name="connsiteY0" fmla="*/ 79513 h 198782"/>
                <a:gd name="connsiteX1" fmla="*/ 397566 w 429371"/>
                <a:gd name="connsiteY1" fmla="*/ 0 h 198782"/>
                <a:gd name="connsiteX2" fmla="*/ 429371 w 429371"/>
                <a:gd name="connsiteY2" fmla="*/ 79513 h 198782"/>
                <a:gd name="connsiteX3" fmla="*/ 7952 w 429371"/>
                <a:gd name="connsiteY3" fmla="*/ 198782 h 198782"/>
                <a:gd name="connsiteX4" fmla="*/ 0 w 429371"/>
                <a:gd name="connsiteY4" fmla="*/ 79513 h 198782"/>
                <a:gd name="connsiteX0" fmla="*/ 0 w 429371"/>
                <a:gd name="connsiteY0" fmla="*/ 79513 h 198782"/>
                <a:gd name="connsiteX1" fmla="*/ 374855 w 429371"/>
                <a:gd name="connsiteY1" fmla="*/ 0 h 198782"/>
                <a:gd name="connsiteX2" fmla="*/ 429371 w 429371"/>
                <a:gd name="connsiteY2" fmla="*/ 79513 h 198782"/>
                <a:gd name="connsiteX3" fmla="*/ 7952 w 429371"/>
                <a:gd name="connsiteY3" fmla="*/ 198782 h 198782"/>
                <a:gd name="connsiteX4" fmla="*/ 0 w 429371"/>
                <a:gd name="connsiteY4" fmla="*/ 79513 h 19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371" h="198782">
                  <a:moveTo>
                    <a:pt x="0" y="79513"/>
                  </a:moveTo>
                  <a:lnTo>
                    <a:pt x="374855" y="0"/>
                  </a:lnTo>
                  <a:lnTo>
                    <a:pt x="429371" y="79513"/>
                  </a:lnTo>
                  <a:lnTo>
                    <a:pt x="7952" y="198782"/>
                  </a:lnTo>
                  <a:lnTo>
                    <a:pt x="0" y="79513"/>
                  </a:lnTo>
                  <a:close/>
                </a:path>
              </a:pathLst>
            </a:custGeom>
            <a:solidFill>
              <a:srgbClr val="D7D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6" name="Forma libre: forma 315">
              <a:extLst>
                <a:ext uri="{FF2B5EF4-FFF2-40B4-BE49-F238E27FC236}">
                  <a16:creationId xmlns:a16="http://schemas.microsoft.com/office/drawing/2014/main" id="{FF6EDAB7-A9C3-FC54-9F6B-CFAA71910F1C}"/>
                </a:ext>
              </a:extLst>
            </p:cNvPr>
            <p:cNvSpPr/>
            <p:nvPr/>
          </p:nvSpPr>
          <p:spPr>
            <a:xfrm>
              <a:off x="6846001" y="2072738"/>
              <a:ext cx="297528" cy="335270"/>
            </a:xfrm>
            <a:custGeom>
              <a:avLst/>
              <a:gdLst>
                <a:gd name="connsiteX0" fmla="*/ 127221 w 811033"/>
                <a:gd name="connsiteY0" fmla="*/ 23854 h 930302"/>
                <a:gd name="connsiteX1" fmla="*/ 0 w 811033"/>
                <a:gd name="connsiteY1" fmla="*/ 930302 h 930302"/>
                <a:gd name="connsiteX2" fmla="*/ 811033 w 811033"/>
                <a:gd name="connsiteY2" fmla="*/ 739471 h 930302"/>
                <a:gd name="connsiteX3" fmla="*/ 636104 w 811033"/>
                <a:gd name="connsiteY3" fmla="*/ 0 h 930302"/>
                <a:gd name="connsiteX4" fmla="*/ 127221 w 811033"/>
                <a:gd name="connsiteY4" fmla="*/ 23854 h 930302"/>
                <a:gd name="connsiteX0" fmla="*/ 127221 w 804716"/>
                <a:gd name="connsiteY0" fmla="*/ 23854 h 930302"/>
                <a:gd name="connsiteX1" fmla="*/ 0 w 804716"/>
                <a:gd name="connsiteY1" fmla="*/ 930302 h 930302"/>
                <a:gd name="connsiteX2" fmla="*/ 804716 w 804716"/>
                <a:gd name="connsiteY2" fmla="*/ 770318 h 930302"/>
                <a:gd name="connsiteX3" fmla="*/ 636104 w 804716"/>
                <a:gd name="connsiteY3" fmla="*/ 0 h 930302"/>
                <a:gd name="connsiteX4" fmla="*/ 127221 w 804716"/>
                <a:gd name="connsiteY4" fmla="*/ 23854 h 930302"/>
                <a:gd name="connsiteX0" fmla="*/ 101950 w 779445"/>
                <a:gd name="connsiteY0" fmla="*/ 23854 h 770318"/>
                <a:gd name="connsiteX1" fmla="*/ 0 w 779445"/>
                <a:gd name="connsiteY1" fmla="*/ 765781 h 770318"/>
                <a:gd name="connsiteX2" fmla="*/ 779445 w 779445"/>
                <a:gd name="connsiteY2" fmla="*/ 770318 h 770318"/>
                <a:gd name="connsiteX3" fmla="*/ 610833 w 779445"/>
                <a:gd name="connsiteY3" fmla="*/ 0 h 770318"/>
                <a:gd name="connsiteX4" fmla="*/ 101950 w 779445"/>
                <a:gd name="connsiteY4" fmla="*/ 23854 h 77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45" h="770318">
                  <a:moveTo>
                    <a:pt x="101950" y="23854"/>
                  </a:moveTo>
                  <a:lnTo>
                    <a:pt x="0" y="765781"/>
                  </a:lnTo>
                  <a:lnTo>
                    <a:pt x="779445" y="770318"/>
                  </a:lnTo>
                  <a:lnTo>
                    <a:pt x="610833" y="0"/>
                  </a:lnTo>
                  <a:lnTo>
                    <a:pt x="101950" y="2385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7" name="Forma libre: forma 316">
              <a:extLst>
                <a:ext uri="{FF2B5EF4-FFF2-40B4-BE49-F238E27FC236}">
                  <a16:creationId xmlns:a16="http://schemas.microsoft.com/office/drawing/2014/main" id="{71AEEEF7-BFB3-AAF8-AC18-BD0A588AB6BF}"/>
                </a:ext>
              </a:extLst>
            </p:cNvPr>
            <p:cNvSpPr/>
            <p:nvPr/>
          </p:nvSpPr>
          <p:spPr>
            <a:xfrm>
              <a:off x="6934720" y="1998233"/>
              <a:ext cx="103914" cy="135284"/>
            </a:xfrm>
            <a:custGeom>
              <a:avLst/>
              <a:gdLst>
                <a:gd name="connsiteX0" fmla="*/ 0 w 477079"/>
                <a:gd name="connsiteY0" fmla="*/ 15902 h 636104"/>
                <a:gd name="connsiteX1" fmla="*/ 477079 w 477079"/>
                <a:gd name="connsiteY1" fmla="*/ 0 h 636104"/>
                <a:gd name="connsiteX2" fmla="*/ 222637 w 477079"/>
                <a:gd name="connsiteY2" fmla="*/ 636104 h 636104"/>
                <a:gd name="connsiteX3" fmla="*/ 0 w 477079"/>
                <a:gd name="connsiteY3" fmla="*/ 15902 h 6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636104">
                  <a:moveTo>
                    <a:pt x="0" y="15902"/>
                  </a:moveTo>
                  <a:lnTo>
                    <a:pt x="477079" y="0"/>
                  </a:lnTo>
                  <a:lnTo>
                    <a:pt x="222637" y="636104"/>
                  </a:lnTo>
                  <a:lnTo>
                    <a:pt x="0" y="15902"/>
                  </a:lnTo>
                  <a:close/>
                </a:path>
              </a:pathLst>
            </a:custGeom>
            <a:solidFill>
              <a:srgbClr val="D7D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8" name="Cuerda 317">
              <a:extLst>
                <a:ext uri="{FF2B5EF4-FFF2-40B4-BE49-F238E27FC236}">
                  <a16:creationId xmlns:a16="http://schemas.microsoft.com/office/drawing/2014/main" id="{42CA2A93-BF26-EA0F-E5C4-3C4275DE87A2}"/>
                </a:ext>
              </a:extLst>
            </p:cNvPr>
            <p:cNvSpPr/>
            <p:nvPr/>
          </p:nvSpPr>
          <p:spPr>
            <a:xfrm>
              <a:off x="7143207" y="2171260"/>
              <a:ext cx="153911" cy="182340"/>
            </a:xfrm>
            <a:prstGeom prst="chord">
              <a:avLst>
                <a:gd name="adj1" fmla="val 2021200"/>
                <a:gd name="adj2" fmla="val 8802387"/>
              </a:avLst>
            </a:prstGeom>
            <a:solidFill>
              <a:srgbClr val="5B9BD5"/>
            </a:solidFill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9" name="Forma libre: forma 318">
              <a:extLst>
                <a:ext uri="{FF2B5EF4-FFF2-40B4-BE49-F238E27FC236}">
                  <a16:creationId xmlns:a16="http://schemas.microsoft.com/office/drawing/2014/main" id="{544799A7-0AB9-D99D-D06E-E4E0A6FE6ED9}"/>
                </a:ext>
              </a:extLst>
            </p:cNvPr>
            <p:cNvSpPr/>
            <p:nvPr/>
          </p:nvSpPr>
          <p:spPr>
            <a:xfrm>
              <a:off x="7171231" y="2117342"/>
              <a:ext cx="101954" cy="196555"/>
            </a:xfrm>
            <a:custGeom>
              <a:avLst/>
              <a:gdLst>
                <a:gd name="connsiteX0" fmla="*/ 0 w 421420"/>
                <a:gd name="connsiteY0" fmla="*/ 636104 h 652007"/>
                <a:gd name="connsiteX1" fmla="*/ 214686 w 421420"/>
                <a:gd name="connsiteY1" fmla="*/ 0 h 652007"/>
                <a:gd name="connsiteX2" fmla="*/ 421420 w 421420"/>
                <a:gd name="connsiteY2" fmla="*/ 652007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20" h="652007">
                  <a:moveTo>
                    <a:pt x="0" y="636104"/>
                  </a:moveTo>
                  <a:lnTo>
                    <a:pt x="214686" y="0"/>
                  </a:lnTo>
                  <a:lnTo>
                    <a:pt x="421420" y="652007"/>
                  </a:lnTo>
                </a:path>
              </a:pathLst>
            </a:custGeom>
            <a:noFill/>
            <a:ln w="38100">
              <a:solidFill>
                <a:srgbClr val="5B9BD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</p:grpSp>
      <p:grpSp>
        <p:nvGrpSpPr>
          <p:cNvPr id="322" name="Grupo 321">
            <a:extLst>
              <a:ext uri="{FF2B5EF4-FFF2-40B4-BE49-F238E27FC236}">
                <a16:creationId xmlns:a16="http://schemas.microsoft.com/office/drawing/2014/main" id="{927DC7A3-7083-DE89-04D2-D53723AF8528}"/>
              </a:ext>
            </a:extLst>
          </p:cNvPr>
          <p:cNvGrpSpPr/>
          <p:nvPr/>
        </p:nvGrpSpPr>
        <p:grpSpPr>
          <a:xfrm>
            <a:off x="6809873" y="1746123"/>
            <a:ext cx="633991" cy="692483"/>
            <a:chOff x="5778278" y="2075899"/>
            <a:chExt cx="760668" cy="830847"/>
          </a:xfrm>
          <a:solidFill>
            <a:srgbClr val="5B9BD5"/>
          </a:solidFill>
        </p:grpSpPr>
        <p:grpSp>
          <p:nvGrpSpPr>
            <p:cNvPr id="323" name="Grupo 322">
              <a:extLst>
                <a:ext uri="{FF2B5EF4-FFF2-40B4-BE49-F238E27FC236}">
                  <a16:creationId xmlns:a16="http://schemas.microsoft.com/office/drawing/2014/main" id="{0F890792-29D0-EBCD-C9DF-0A641B09A75F}"/>
                </a:ext>
              </a:extLst>
            </p:cNvPr>
            <p:cNvGrpSpPr/>
            <p:nvPr/>
          </p:nvGrpSpPr>
          <p:grpSpPr>
            <a:xfrm>
              <a:off x="5778278" y="2405029"/>
              <a:ext cx="241625" cy="501717"/>
              <a:chOff x="5898935" y="2382544"/>
              <a:chExt cx="241625" cy="501717"/>
            </a:xfrm>
            <a:grpFill/>
          </p:grpSpPr>
          <p:sp>
            <p:nvSpPr>
              <p:cNvPr id="334" name="Forma libre: forma 333">
                <a:extLst>
                  <a:ext uri="{FF2B5EF4-FFF2-40B4-BE49-F238E27FC236}">
                    <a16:creationId xmlns:a16="http://schemas.microsoft.com/office/drawing/2014/main" id="{9EF529D3-F4B3-644F-AA92-6FEE4F1D6007}"/>
                  </a:ext>
                </a:extLst>
              </p:cNvPr>
              <p:cNvSpPr/>
              <p:nvPr/>
            </p:nvSpPr>
            <p:spPr>
              <a:xfrm>
                <a:off x="5898935" y="2382544"/>
                <a:ext cx="241625" cy="501717"/>
              </a:xfrm>
              <a:custGeom>
                <a:avLst/>
                <a:gdLst>
                  <a:gd name="connsiteX0" fmla="*/ 416256 w 870044"/>
                  <a:gd name="connsiteY0" fmla="*/ 2071047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16256 w 870044"/>
                  <a:gd name="connsiteY10" fmla="*/ 2071047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426029 w 896876"/>
                  <a:gd name="connsiteY0" fmla="*/ 2094930 h 2098343"/>
                  <a:gd name="connsiteX1" fmla="*/ 43891 w 896876"/>
                  <a:gd name="connsiteY1" fmla="*/ 1272653 h 2098343"/>
                  <a:gd name="connsiteX2" fmla="*/ 26832 w 896876"/>
                  <a:gd name="connsiteY2" fmla="*/ 494731 h 2098343"/>
                  <a:gd name="connsiteX3" fmla="*/ 374849 w 896876"/>
                  <a:gd name="connsiteY3" fmla="*/ 0 h 2098343"/>
                  <a:gd name="connsiteX4" fmla="*/ 446500 w 896876"/>
                  <a:gd name="connsiteY4" fmla="*/ 139889 h 2098343"/>
                  <a:gd name="connsiteX5" fmla="*/ 333906 w 896876"/>
                  <a:gd name="connsiteY5" fmla="*/ 453788 h 2098343"/>
                  <a:gd name="connsiteX6" fmla="*/ 347554 w 896876"/>
                  <a:gd name="connsiteY6" fmla="*/ 706271 h 2098343"/>
                  <a:gd name="connsiteX7" fmla="*/ 825226 w 896876"/>
                  <a:gd name="connsiteY7" fmla="*/ 1177119 h 2098343"/>
                  <a:gd name="connsiteX8" fmla="*/ 890052 w 896876"/>
                  <a:gd name="connsiteY8" fmla="*/ 1757149 h 2098343"/>
                  <a:gd name="connsiteX9" fmla="*/ 896876 w 896876"/>
                  <a:gd name="connsiteY9" fmla="*/ 2098343 h 2098343"/>
                  <a:gd name="connsiteX10" fmla="*/ 426029 w 896876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5030 h 2098443"/>
                  <a:gd name="connsiteX1" fmla="*/ 68239 w 870045"/>
                  <a:gd name="connsiteY1" fmla="*/ 1334168 h 2098443"/>
                  <a:gd name="connsiteX2" fmla="*/ 1 w 870045"/>
                  <a:gd name="connsiteY2" fmla="*/ 494831 h 2098443"/>
                  <a:gd name="connsiteX3" fmla="*/ 348018 w 870045"/>
                  <a:gd name="connsiteY3" fmla="*/ 100 h 2098443"/>
                  <a:gd name="connsiteX4" fmla="*/ 307075 w 870045"/>
                  <a:gd name="connsiteY4" fmla="*/ 453888 h 2098443"/>
                  <a:gd name="connsiteX5" fmla="*/ 320723 w 870045"/>
                  <a:gd name="connsiteY5" fmla="*/ 706371 h 2098443"/>
                  <a:gd name="connsiteX6" fmla="*/ 798395 w 870045"/>
                  <a:gd name="connsiteY6" fmla="*/ 1177219 h 2098443"/>
                  <a:gd name="connsiteX7" fmla="*/ 863221 w 870045"/>
                  <a:gd name="connsiteY7" fmla="*/ 1757249 h 2098443"/>
                  <a:gd name="connsiteX8" fmla="*/ 870045 w 870045"/>
                  <a:gd name="connsiteY8" fmla="*/ 2098443 h 2098443"/>
                  <a:gd name="connsiteX9" fmla="*/ 399198 w 870045"/>
                  <a:gd name="connsiteY9" fmla="*/ 2095030 h 2098443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95149"/>
                  <a:gd name="connsiteY0" fmla="*/ 2095194 h 2098607"/>
                  <a:gd name="connsiteX1" fmla="*/ 69754 w 895149"/>
                  <a:gd name="connsiteY1" fmla="*/ 1334332 h 2098607"/>
                  <a:gd name="connsiteX2" fmla="*/ 1516 w 895149"/>
                  <a:gd name="connsiteY2" fmla="*/ 494995 h 2098607"/>
                  <a:gd name="connsiteX3" fmla="*/ 349533 w 895149"/>
                  <a:gd name="connsiteY3" fmla="*/ 264 h 2098607"/>
                  <a:gd name="connsiteX4" fmla="*/ 308590 w 895149"/>
                  <a:gd name="connsiteY4" fmla="*/ 454052 h 2098607"/>
                  <a:gd name="connsiteX5" fmla="*/ 322238 w 895149"/>
                  <a:gd name="connsiteY5" fmla="*/ 706535 h 2098607"/>
                  <a:gd name="connsiteX6" fmla="*/ 799910 w 895149"/>
                  <a:gd name="connsiteY6" fmla="*/ 1177383 h 2098607"/>
                  <a:gd name="connsiteX7" fmla="*/ 864736 w 895149"/>
                  <a:gd name="connsiteY7" fmla="*/ 1757413 h 2098607"/>
                  <a:gd name="connsiteX8" fmla="*/ 871560 w 895149"/>
                  <a:gd name="connsiteY8" fmla="*/ 2098607 h 2098607"/>
                  <a:gd name="connsiteX9" fmla="*/ 400713 w 895149"/>
                  <a:gd name="connsiteY9" fmla="*/ 2095194 h 2098607"/>
                  <a:gd name="connsiteX0" fmla="*/ 400713 w 897204"/>
                  <a:gd name="connsiteY0" fmla="*/ 2095194 h 2098607"/>
                  <a:gd name="connsiteX1" fmla="*/ 69754 w 897204"/>
                  <a:gd name="connsiteY1" fmla="*/ 1334332 h 2098607"/>
                  <a:gd name="connsiteX2" fmla="*/ 1516 w 897204"/>
                  <a:gd name="connsiteY2" fmla="*/ 494995 h 2098607"/>
                  <a:gd name="connsiteX3" fmla="*/ 349533 w 897204"/>
                  <a:gd name="connsiteY3" fmla="*/ 264 h 2098607"/>
                  <a:gd name="connsiteX4" fmla="*/ 308590 w 897204"/>
                  <a:gd name="connsiteY4" fmla="*/ 454052 h 2098607"/>
                  <a:gd name="connsiteX5" fmla="*/ 322238 w 897204"/>
                  <a:gd name="connsiteY5" fmla="*/ 706535 h 2098607"/>
                  <a:gd name="connsiteX6" fmla="*/ 799910 w 897204"/>
                  <a:gd name="connsiteY6" fmla="*/ 1177383 h 2098607"/>
                  <a:gd name="connsiteX7" fmla="*/ 864736 w 897204"/>
                  <a:gd name="connsiteY7" fmla="*/ 1757413 h 2098607"/>
                  <a:gd name="connsiteX8" fmla="*/ 871560 w 897204"/>
                  <a:gd name="connsiteY8" fmla="*/ 2098607 h 2098607"/>
                  <a:gd name="connsiteX9" fmla="*/ 400713 w 897204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903023"/>
                  <a:gd name="connsiteY0" fmla="*/ 2095194 h 2098607"/>
                  <a:gd name="connsiteX1" fmla="*/ 69754 w 903023"/>
                  <a:gd name="connsiteY1" fmla="*/ 1334332 h 2098607"/>
                  <a:gd name="connsiteX2" fmla="*/ 1516 w 903023"/>
                  <a:gd name="connsiteY2" fmla="*/ 494995 h 2098607"/>
                  <a:gd name="connsiteX3" fmla="*/ 349533 w 903023"/>
                  <a:gd name="connsiteY3" fmla="*/ 264 h 2098607"/>
                  <a:gd name="connsiteX4" fmla="*/ 308590 w 903023"/>
                  <a:gd name="connsiteY4" fmla="*/ 454052 h 2098607"/>
                  <a:gd name="connsiteX5" fmla="*/ 322238 w 903023"/>
                  <a:gd name="connsiteY5" fmla="*/ 706535 h 2098607"/>
                  <a:gd name="connsiteX6" fmla="*/ 799910 w 903023"/>
                  <a:gd name="connsiteY6" fmla="*/ 1177383 h 2098607"/>
                  <a:gd name="connsiteX7" fmla="*/ 864736 w 903023"/>
                  <a:gd name="connsiteY7" fmla="*/ 1757413 h 2098607"/>
                  <a:gd name="connsiteX8" fmla="*/ 871560 w 903023"/>
                  <a:gd name="connsiteY8" fmla="*/ 2098607 h 2098607"/>
                  <a:gd name="connsiteX9" fmla="*/ 400713 w 903023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582447 w 904046"/>
                  <a:gd name="connsiteY6" fmla="*/ 925218 h 2098607"/>
                  <a:gd name="connsiteX7" fmla="*/ 799910 w 904046"/>
                  <a:gd name="connsiteY7" fmla="*/ 1177383 h 2098607"/>
                  <a:gd name="connsiteX8" fmla="*/ 864736 w 904046"/>
                  <a:gd name="connsiteY8" fmla="*/ 1757413 h 2098607"/>
                  <a:gd name="connsiteX9" fmla="*/ 871560 w 904046"/>
                  <a:gd name="connsiteY9" fmla="*/ 2098607 h 2098607"/>
                  <a:gd name="connsiteX10" fmla="*/ 400713 w 904046"/>
                  <a:gd name="connsiteY10" fmla="*/ 2095194 h 2098607"/>
                  <a:gd name="connsiteX0" fmla="*/ 582447 w 904046"/>
                  <a:gd name="connsiteY0" fmla="*/ 92521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11" fmla="*/ 391378 w 904046"/>
                  <a:gd name="connsiteY11" fmla="*/ 1054872 h 2098607"/>
                  <a:gd name="connsiteX0" fmla="*/ 67388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65102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51027 w 904046"/>
                  <a:gd name="connsiteY10" fmla="*/ 1016658 h 2098607"/>
                  <a:gd name="connsiteX0" fmla="*/ 612927 w 904046"/>
                  <a:gd name="connsiteY0" fmla="*/ 103189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12927 w 904046"/>
                  <a:gd name="connsiteY10" fmla="*/ 1031898 h 2098607"/>
                  <a:gd name="connsiteX0" fmla="*/ 612927 w 892615"/>
                  <a:gd name="connsiteY0" fmla="*/ 1031898 h 2098607"/>
                  <a:gd name="connsiteX1" fmla="*/ 780860 w 892615"/>
                  <a:gd name="connsiteY1" fmla="*/ 1177383 h 2098607"/>
                  <a:gd name="connsiteX2" fmla="*/ 864736 w 892615"/>
                  <a:gd name="connsiteY2" fmla="*/ 1757413 h 2098607"/>
                  <a:gd name="connsiteX3" fmla="*/ 871560 w 892615"/>
                  <a:gd name="connsiteY3" fmla="*/ 2098607 h 2098607"/>
                  <a:gd name="connsiteX4" fmla="*/ 400713 w 892615"/>
                  <a:gd name="connsiteY4" fmla="*/ 2095194 h 2098607"/>
                  <a:gd name="connsiteX5" fmla="*/ 69754 w 892615"/>
                  <a:gd name="connsiteY5" fmla="*/ 1334332 h 2098607"/>
                  <a:gd name="connsiteX6" fmla="*/ 1516 w 892615"/>
                  <a:gd name="connsiteY6" fmla="*/ 597354 h 2098607"/>
                  <a:gd name="connsiteX7" fmla="*/ 349533 w 892615"/>
                  <a:gd name="connsiteY7" fmla="*/ 264 h 2098607"/>
                  <a:gd name="connsiteX8" fmla="*/ 308590 w 892615"/>
                  <a:gd name="connsiteY8" fmla="*/ 454052 h 2098607"/>
                  <a:gd name="connsiteX9" fmla="*/ 322238 w 892615"/>
                  <a:gd name="connsiteY9" fmla="*/ 706535 h 2098607"/>
                  <a:gd name="connsiteX10" fmla="*/ 612927 w 89261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308590 w 882365"/>
                  <a:gd name="connsiteY8" fmla="*/ 355052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65113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2365" h="1999607">
                    <a:moveTo>
                      <a:pt x="612927" y="932898"/>
                    </a:moveTo>
                    <a:lnTo>
                      <a:pt x="761810" y="1070763"/>
                    </a:lnTo>
                    <a:cubicBezTo>
                      <a:pt x="957428" y="1356228"/>
                      <a:pt x="853363" y="1495778"/>
                      <a:pt x="864736" y="1658413"/>
                    </a:cubicBezTo>
                    <a:lnTo>
                      <a:pt x="871560" y="1999607"/>
                    </a:lnTo>
                    <a:lnTo>
                      <a:pt x="400713" y="1996194"/>
                    </a:lnTo>
                    <a:cubicBezTo>
                      <a:pt x="397300" y="1550367"/>
                      <a:pt x="120934" y="1418439"/>
                      <a:pt x="69754" y="1235332"/>
                    </a:cubicBezTo>
                    <a:cubicBezTo>
                      <a:pt x="-21230" y="1027204"/>
                      <a:pt x="3791" y="576829"/>
                      <a:pt x="1516" y="498354"/>
                    </a:cubicBezTo>
                    <a:cubicBezTo>
                      <a:pt x="11751" y="237910"/>
                      <a:pt x="162087" y="-72546"/>
                      <a:pt x="306053" y="15149"/>
                    </a:cubicBezTo>
                    <a:cubicBezTo>
                      <a:pt x="418103" y="69198"/>
                      <a:pt x="314226" y="265723"/>
                      <a:pt x="299896" y="345557"/>
                    </a:cubicBezTo>
                    <a:cubicBezTo>
                      <a:pt x="304445" y="429718"/>
                      <a:pt x="282905" y="462503"/>
                      <a:pt x="322238" y="607535"/>
                    </a:cubicBezTo>
                    <a:cubicBezTo>
                      <a:pt x="367881" y="686063"/>
                      <a:pt x="441875" y="762983"/>
                      <a:pt x="612927" y="932898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5" name="Diagrama de flujo: conector 334">
                <a:extLst>
                  <a:ext uri="{FF2B5EF4-FFF2-40B4-BE49-F238E27FC236}">
                    <a16:creationId xmlns:a16="http://schemas.microsoft.com/office/drawing/2014/main" id="{26E53A42-8789-5378-BDDA-68EC0DD66FDD}"/>
                  </a:ext>
                </a:extLst>
              </p:cNvPr>
              <p:cNvSpPr/>
              <p:nvPr/>
            </p:nvSpPr>
            <p:spPr>
              <a:xfrm>
                <a:off x="5970990" y="2401968"/>
                <a:ext cx="100160" cy="182563"/>
              </a:xfrm>
              <a:prstGeom prst="flowChartConnector">
                <a:avLst/>
              </a:prstGeom>
              <a:solidFill>
                <a:srgbClr val="D7DAED"/>
              </a:solidFill>
              <a:ln w="0">
                <a:solidFill>
                  <a:srgbClr val="D7DAE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900">
                  <a:solidFill>
                    <a:schemeClr val="tx1"/>
                  </a:solidFill>
                  <a:latin typeface="Myriad Pro Light" panose="020B0403030403020204" pitchFamily="34" charset="0"/>
                </a:endParaRPr>
              </a:p>
            </p:txBody>
          </p:sp>
          <p:sp>
            <p:nvSpPr>
              <p:cNvPr id="336" name="Rectángulo: esquinas redondeadas 114">
                <a:extLst>
                  <a:ext uri="{FF2B5EF4-FFF2-40B4-BE49-F238E27FC236}">
                    <a16:creationId xmlns:a16="http://schemas.microsoft.com/office/drawing/2014/main" id="{7F106FBC-718D-E830-237F-C38A498601E2}"/>
                  </a:ext>
                </a:extLst>
              </p:cNvPr>
              <p:cNvSpPr/>
              <p:nvPr/>
            </p:nvSpPr>
            <p:spPr>
              <a:xfrm rot="19459229">
                <a:off x="6021399" y="2538956"/>
                <a:ext cx="64823" cy="172181"/>
              </a:xfrm>
              <a:custGeom>
                <a:avLst/>
                <a:gdLst>
                  <a:gd name="connsiteX0" fmla="*/ 0 w 234797"/>
                  <a:gd name="connsiteY0" fmla="*/ 117399 h 796418"/>
                  <a:gd name="connsiteX1" fmla="*/ 117399 w 234797"/>
                  <a:gd name="connsiteY1" fmla="*/ 0 h 796418"/>
                  <a:gd name="connsiteX2" fmla="*/ 117399 w 234797"/>
                  <a:gd name="connsiteY2" fmla="*/ 0 h 796418"/>
                  <a:gd name="connsiteX3" fmla="*/ 234798 w 234797"/>
                  <a:gd name="connsiteY3" fmla="*/ 117399 h 796418"/>
                  <a:gd name="connsiteX4" fmla="*/ 234797 w 234797"/>
                  <a:gd name="connsiteY4" fmla="*/ 679020 h 796418"/>
                  <a:gd name="connsiteX5" fmla="*/ 117398 w 234797"/>
                  <a:gd name="connsiteY5" fmla="*/ 796419 h 796418"/>
                  <a:gd name="connsiteX6" fmla="*/ 117399 w 234797"/>
                  <a:gd name="connsiteY6" fmla="*/ 796418 h 796418"/>
                  <a:gd name="connsiteX7" fmla="*/ 0 w 234797"/>
                  <a:gd name="connsiteY7" fmla="*/ 679019 h 796418"/>
                  <a:gd name="connsiteX8" fmla="*/ 0 w 234797"/>
                  <a:gd name="connsiteY8" fmla="*/ 117399 h 796418"/>
                  <a:gd name="connsiteX0" fmla="*/ 117399 w 234798"/>
                  <a:gd name="connsiteY0" fmla="*/ 796418 h 887858"/>
                  <a:gd name="connsiteX1" fmla="*/ 0 w 234798"/>
                  <a:gd name="connsiteY1" fmla="*/ 679019 h 887858"/>
                  <a:gd name="connsiteX2" fmla="*/ 0 w 234798"/>
                  <a:gd name="connsiteY2" fmla="*/ 117399 h 887858"/>
                  <a:gd name="connsiteX3" fmla="*/ 117399 w 234798"/>
                  <a:gd name="connsiteY3" fmla="*/ 0 h 887858"/>
                  <a:gd name="connsiteX4" fmla="*/ 117399 w 234798"/>
                  <a:gd name="connsiteY4" fmla="*/ 0 h 887858"/>
                  <a:gd name="connsiteX5" fmla="*/ 234798 w 234798"/>
                  <a:gd name="connsiteY5" fmla="*/ 117399 h 887858"/>
                  <a:gd name="connsiteX6" fmla="*/ 234797 w 234798"/>
                  <a:gd name="connsiteY6" fmla="*/ 679020 h 887858"/>
                  <a:gd name="connsiteX7" fmla="*/ 117398 w 234798"/>
                  <a:gd name="connsiteY7" fmla="*/ 796419 h 887858"/>
                  <a:gd name="connsiteX8" fmla="*/ 208839 w 234798"/>
                  <a:gd name="connsiteY8" fmla="*/ 887858 h 887858"/>
                  <a:gd name="connsiteX0" fmla="*/ 117399 w 236719"/>
                  <a:gd name="connsiteY0" fmla="*/ 796418 h 887858"/>
                  <a:gd name="connsiteX1" fmla="*/ 0 w 236719"/>
                  <a:gd name="connsiteY1" fmla="*/ 679019 h 887858"/>
                  <a:gd name="connsiteX2" fmla="*/ 0 w 236719"/>
                  <a:gd name="connsiteY2" fmla="*/ 117399 h 887858"/>
                  <a:gd name="connsiteX3" fmla="*/ 117399 w 236719"/>
                  <a:gd name="connsiteY3" fmla="*/ 0 h 887858"/>
                  <a:gd name="connsiteX4" fmla="*/ 117399 w 236719"/>
                  <a:gd name="connsiteY4" fmla="*/ 0 h 887858"/>
                  <a:gd name="connsiteX5" fmla="*/ 234798 w 236719"/>
                  <a:gd name="connsiteY5" fmla="*/ 117399 h 887858"/>
                  <a:gd name="connsiteX6" fmla="*/ 234797 w 236719"/>
                  <a:gd name="connsiteY6" fmla="*/ 679020 h 887858"/>
                  <a:gd name="connsiteX7" fmla="*/ 208839 w 236719"/>
                  <a:gd name="connsiteY7" fmla="*/ 887858 h 887858"/>
                  <a:gd name="connsiteX0" fmla="*/ 117399 w 236719"/>
                  <a:gd name="connsiteY0" fmla="*/ 796418 h 796418"/>
                  <a:gd name="connsiteX1" fmla="*/ 0 w 236719"/>
                  <a:gd name="connsiteY1" fmla="*/ 679019 h 796418"/>
                  <a:gd name="connsiteX2" fmla="*/ 0 w 236719"/>
                  <a:gd name="connsiteY2" fmla="*/ 117399 h 796418"/>
                  <a:gd name="connsiteX3" fmla="*/ 117399 w 236719"/>
                  <a:gd name="connsiteY3" fmla="*/ 0 h 796418"/>
                  <a:gd name="connsiteX4" fmla="*/ 117399 w 236719"/>
                  <a:gd name="connsiteY4" fmla="*/ 0 h 796418"/>
                  <a:gd name="connsiteX5" fmla="*/ 234798 w 236719"/>
                  <a:gd name="connsiteY5" fmla="*/ 117399 h 796418"/>
                  <a:gd name="connsiteX6" fmla="*/ 234797 w 236719"/>
                  <a:gd name="connsiteY6" fmla="*/ 679020 h 796418"/>
                  <a:gd name="connsiteX0" fmla="*/ 0 w 236719"/>
                  <a:gd name="connsiteY0" fmla="*/ 679019 h 679020"/>
                  <a:gd name="connsiteX1" fmla="*/ 0 w 236719"/>
                  <a:gd name="connsiteY1" fmla="*/ 117399 h 679020"/>
                  <a:gd name="connsiteX2" fmla="*/ 117399 w 236719"/>
                  <a:gd name="connsiteY2" fmla="*/ 0 h 679020"/>
                  <a:gd name="connsiteX3" fmla="*/ 117399 w 236719"/>
                  <a:gd name="connsiteY3" fmla="*/ 0 h 679020"/>
                  <a:gd name="connsiteX4" fmla="*/ 234798 w 236719"/>
                  <a:gd name="connsiteY4" fmla="*/ 117399 h 679020"/>
                  <a:gd name="connsiteX5" fmla="*/ 234797 w 236719"/>
                  <a:gd name="connsiteY5" fmla="*/ 679020 h 67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719" h="679020">
                    <a:moveTo>
                      <a:pt x="0" y="679019"/>
                    </a:moveTo>
                    <a:lnTo>
                      <a:pt x="0" y="117399"/>
                    </a:lnTo>
                    <a:cubicBezTo>
                      <a:pt x="0" y="52561"/>
                      <a:pt x="52561" y="0"/>
                      <a:pt x="117399" y="0"/>
                    </a:cubicBezTo>
                    <a:lnTo>
                      <a:pt x="117399" y="0"/>
                    </a:lnTo>
                    <a:cubicBezTo>
                      <a:pt x="182237" y="0"/>
                      <a:pt x="234798" y="52561"/>
                      <a:pt x="234798" y="117399"/>
                    </a:cubicBezTo>
                    <a:cubicBezTo>
                      <a:pt x="234798" y="304606"/>
                      <a:pt x="239123" y="550610"/>
                      <a:pt x="234797" y="679020"/>
                    </a:cubicBezTo>
                  </a:path>
                </a:pathLst>
              </a:custGeom>
              <a:grpFill/>
              <a:ln w="12700">
                <a:solidFill>
                  <a:srgbClr val="D7DAE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24" name="Grupo 323">
              <a:extLst>
                <a:ext uri="{FF2B5EF4-FFF2-40B4-BE49-F238E27FC236}">
                  <a16:creationId xmlns:a16="http://schemas.microsoft.com/office/drawing/2014/main" id="{98133F80-1971-DEC1-E9E1-FDBDC0E12ACE}"/>
                </a:ext>
              </a:extLst>
            </p:cNvPr>
            <p:cNvGrpSpPr/>
            <p:nvPr/>
          </p:nvGrpSpPr>
          <p:grpSpPr>
            <a:xfrm flipH="1">
              <a:off x="6297321" y="2405029"/>
              <a:ext cx="241625" cy="501717"/>
              <a:chOff x="5898935" y="2382544"/>
              <a:chExt cx="241625" cy="501717"/>
            </a:xfrm>
            <a:grpFill/>
          </p:grpSpPr>
          <p:sp>
            <p:nvSpPr>
              <p:cNvPr id="331" name="Forma libre: forma 330">
                <a:extLst>
                  <a:ext uri="{FF2B5EF4-FFF2-40B4-BE49-F238E27FC236}">
                    <a16:creationId xmlns:a16="http://schemas.microsoft.com/office/drawing/2014/main" id="{C360AB11-6C97-9E9C-BBFF-036F4417C494}"/>
                  </a:ext>
                </a:extLst>
              </p:cNvPr>
              <p:cNvSpPr/>
              <p:nvPr/>
            </p:nvSpPr>
            <p:spPr>
              <a:xfrm>
                <a:off x="5898935" y="2382544"/>
                <a:ext cx="241625" cy="501717"/>
              </a:xfrm>
              <a:custGeom>
                <a:avLst/>
                <a:gdLst>
                  <a:gd name="connsiteX0" fmla="*/ 416256 w 870044"/>
                  <a:gd name="connsiteY0" fmla="*/ 2071047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16256 w 870044"/>
                  <a:gd name="connsiteY10" fmla="*/ 2071047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426029 w 896876"/>
                  <a:gd name="connsiteY0" fmla="*/ 2094930 h 2098343"/>
                  <a:gd name="connsiteX1" fmla="*/ 43891 w 896876"/>
                  <a:gd name="connsiteY1" fmla="*/ 1272653 h 2098343"/>
                  <a:gd name="connsiteX2" fmla="*/ 26832 w 896876"/>
                  <a:gd name="connsiteY2" fmla="*/ 494731 h 2098343"/>
                  <a:gd name="connsiteX3" fmla="*/ 374849 w 896876"/>
                  <a:gd name="connsiteY3" fmla="*/ 0 h 2098343"/>
                  <a:gd name="connsiteX4" fmla="*/ 446500 w 896876"/>
                  <a:gd name="connsiteY4" fmla="*/ 139889 h 2098343"/>
                  <a:gd name="connsiteX5" fmla="*/ 333906 w 896876"/>
                  <a:gd name="connsiteY5" fmla="*/ 453788 h 2098343"/>
                  <a:gd name="connsiteX6" fmla="*/ 347554 w 896876"/>
                  <a:gd name="connsiteY6" fmla="*/ 706271 h 2098343"/>
                  <a:gd name="connsiteX7" fmla="*/ 825226 w 896876"/>
                  <a:gd name="connsiteY7" fmla="*/ 1177119 h 2098343"/>
                  <a:gd name="connsiteX8" fmla="*/ 890052 w 896876"/>
                  <a:gd name="connsiteY8" fmla="*/ 1757149 h 2098343"/>
                  <a:gd name="connsiteX9" fmla="*/ 896876 w 896876"/>
                  <a:gd name="connsiteY9" fmla="*/ 2098343 h 2098343"/>
                  <a:gd name="connsiteX10" fmla="*/ 426029 w 896876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5030 h 2098443"/>
                  <a:gd name="connsiteX1" fmla="*/ 68239 w 870045"/>
                  <a:gd name="connsiteY1" fmla="*/ 1334168 h 2098443"/>
                  <a:gd name="connsiteX2" fmla="*/ 1 w 870045"/>
                  <a:gd name="connsiteY2" fmla="*/ 494831 h 2098443"/>
                  <a:gd name="connsiteX3" fmla="*/ 348018 w 870045"/>
                  <a:gd name="connsiteY3" fmla="*/ 100 h 2098443"/>
                  <a:gd name="connsiteX4" fmla="*/ 307075 w 870045"/>
                  <a:gd name="connsiteY4" fmla="*/ 453888 h 2098443"/>
                  <a:gd name="connsiteX5" fmla="*/ 320723 w 870045"/>
                  <a:gd name="connsiteY5" fmla="*/ 706371 h 2098443"/>
                  <a:gd name="connsiteX6" fmla="*/ 798395 w 870045"/>
                  <a:gd name="connsiteY6" fmla="*/ 1177219 h 2098443"/>
                  <a:gd name="connsiteX7" fmla="*/ 863221 w 870045"/>
                  <a:gd name="connsiteY7" fmla="*/ 1757249 h 2098443"/>
                  <a:gd name="connsiteX8" fmla="*/ 870045 w 870045"/>
                  <a:gd name="connsiteY8" fmla="*/ 2098443 h 2098443"/>
                  <a:gd name="connsiteX9" fmla="*/ 399198 w 870045"/>
                  <a:gd name="connsiteY9" fmla="*/ 2095030 h 2098443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95149"/>
                  <a:gd name="connsiteY0" fmla="*/ 2095194 h 2098607"/>
                  <a:gd name="connsiteX1" fmla="*/ 69754 w 895149"/>
                  <a:gd name="connsiteY1" fmla="*/ 1334332 h 2098607"/>
                  <a:gd name="connsiteX2" fmla="*/ 1516 w 895149"/>
                  <a:gd name="connsiteY2" fmla="*/ 494995 h 2098607"/>
                  <a:gd name="connsiteX3" fmla="*/ 349533 w 895149"/>
                  <a:gd name="connsiteY3" fmla="*/ 264 h 2098607"/>
                  <a:gd name="connsiteX4" fmla="*/ 308590 w 895149"/>
                  <a:gd name="connsiteY4" fmla="*/ 454052 h 2098607"/>
                  <a:gd name="connsiteX5" fmla="*/ 322238 w 895149"/>
                  <a:gd name="connsiteY5" fmla="*/ 706535 h 2098607"/>
                  <a:gd name="connsiteX6" fmla="*/ 799910 w 895149"/>
                  <a:gd name="connsiteY6" fmla="*/ 1177383 h 2098607"/>
                  <a:gd name="connsiteX7" fmla="*/ 864736 w 895149"/>
                  <a:gd name="connsiteY7" fmla="*/ 1757413 h 2098607"/>
                  <a:gd name="connsiteX8" fmla="*/ 871560 w 895149"/>
                  <a:gd name="connsiteY8" fmla="*/ 2098607 h 2098607"/>
                  <a:gd name="connsiteX9" fmla="*/ 400713 w 895149"/>
                  <a:gd name="connsiteY9" fmla="*/ 2095194 h 2098607"/>
                  <a:gd name="connsiteX0" fmla="*/ 400713 w 897204"/>
                  <a:gd name="connsiteY0" fmla="*/ 2095194 h 2098607"/>
                  <a:gd name="connsiteX1" fmla="*/ 69754 w 897204"/>
                  <a:gd name="connsiteY1" fmla="*/ 1334332 h 2098607"/>
                  <a:gd name="connsiteX2" fmla="*/ 1516 w 897204"/>
                  <a:gd name="connsiteY2" fmla="*/ 494995 h 2098607"/>
                  <a:gd name="connsiteX3" fmla="*/ 349533 w 897204"/>
                  <a:gd name="connsiteY3" fmla="*/ 264 h 2098607"/>
                  <a:gd name="connsiteX4" fmla="*/ 308590 w 897204"/>
                  <a:gd name="connsiteY4" fmla="*/ 454052 h 2098607"/>
                  <a:gd name="connsiteX5" fmla="*/ 322238 w 897204"/>
                  <a:gd name="connsiteY5" fmla="*/ 706535 h 2098607"/>
                  <a:gd name="connsiteX6" fmla="*/ 799910 w 897204"/>
                  <a:gd name="connsiteY6" fmla="*/ 1177383 h 2098607"/>
                  <a:gd name="connsiteX7" fmla="*/ 864736 w 897204"/>
                  <a:gd name="connsiteY7" fmla="*/ 1757413 h 2098607"/>
                  <a:gd name="connsiteX8" fmla="*/ 871560 w 897204"/>
                  <a:gd name="connsiteY8" fmla="*/ 2098607 h 2098607"/>
                  <a:gd name="connsiteX9" fmla="*/ 400713 w 897204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903023"/>
                  <a:gd name="connsiteY0" fmla="*/ 2095194 h 2098607"/>
                  <a:gd name="connsiteX1" fmla="*/ 69754 w 903023"/>
                  <a:gd name="connsiteY1" fmla="*/ 1334332 h 2098607"/>
                  <a:gd name="connsiteX2" fmla="*/ 1516 w 903023"/>
                  <a:gd name="connsiteY2" fmla="*/ 494995 h 2098607"/>
                  <a:gd name="connsiteX3" fmla="*/ 349533 w 903023"/>
                  <a:gd name="connsiteY3" fmla="*/ 264 h 2098607"/>
                  <a:gd name="connsiteX4" fmla="*/ 308590 w 903023"/>
                  <a:gd name="connsiteY4" fmla="*/ 454052 h 2098607"/>
                  <a:gd name="connsiteX5" fmla="*/ 322238 w 903023"/>
                  <a:gd name="connsiteY5" fmla="*/ 706535 h 2098607"/>
                  <a:gd name="connsiteX6" fmla="*/ 799910 w 903023"/>
                  <a:gd name="connsiteY6" fmla="*/ 1177383 h 2098607"/>
                  <a:gd name="connsiteX7" fmla="*/ 864736 w 903023"/>
                  <a:gd name="connsiteY7" fmla="*/ 1757413 h 2098607"/>
                  <a:gd name="connsiteX8" fmla="*/ 871560 w 903023"/>
                  <a:gd name="connsiteY8" fmla="*/ 2098607 h 2098607"/>
                  <a:gd name="connsiteX9" fmla="*/ 400713 w 903023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582447 w 904046"/>
                  <a:gd name="connsiteY6" fmla="*/ 925218 h 2098607"/>
                  <a:gd name="connsiteX7" fmla="*/ 799910 w 904046"/>
                  <a:gd name="connsiteY7" fmla="*/ 1177383 h 2098607"/>
                  <a:gd name="connsiteX8" fmla="*/ 864736 w 904046"/>
                  <a:gd name="connsiteY8" fmla="*/ 1757413 h 2098607"/>
                  <a:gd name="connsiteX9" fmla="*/ 871560 w 904046"/>
                  <a:gd name="connsiteY9" fmla="*/ 2098607 h 2098607"/>
                  <a:gd name="connsiteX10" fmla="*/ 400713 w 904046"/>
                  <a:gd name="connsiteY10" fmla="*/ 2095194 h 2098607"/>
                  <a:gd name="connsiteX0" fmla="*/ 582447 w 904046"/>
                  <a:gd name="connsiteY0" fmla="*/ 92521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11" fmla="*/ 391378 w 904046"/>
                  <a:gd name="connsiteY11" fmla="*/ 1054872 h 2098607"/>
                  <a:gd name="connsiteX0" fmla="*/ 67388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65102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51027 w 904046"/>
                  <a:gd name="connsiteY10" fmla="*/ 1016658 h 2098607"/>
                  <a:gd name="connsiteX0" fmla="*/ 612927 w 904046"/>
                  <a:gd name="connsiteY0" fmla="*/ 103189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12927 w 904046"/>
                  <a:gd name="connsiteY10" fmla="*/ 1031898 h 2098607"/>
                  <a:gd name="connsiteX0" fmla="*/ 612927 w 892615"/>
                  <a:gd name="connsiteY0" fmla="*/ 1031898 h 2098607"/>
                  <a:gd name="connsiteX1" fmla="*/ 780860 w 892615"/>
                  <a:gd name="connsiteY1" fmla="*/ 1177383 h 2098607"/>
                  <a:gd name="connsiteX2" fmla="*/ 864736 w 892615"/>
                  <a:gd name="connsiteY2" fmla="*/ 1757413 h 2098607"/>
                  <a:gd name="connsiteX3" fmla="*/ 871560 w 892615"/>
                  <a:gd name="connsiteY3" fmla="*/ 2098607 h 2098607"/>
                  <a:gd name="connsiteX4" fmla="*/ 400713 w 892615"/>
                  <a:gd name="connsiteY4" fmla="*/ 2095194 h 2098607"/>
                  <a:gd name="connsiteX5" fmla="*/ 69754 w 892615"/>
                  <a:gd name="connsiteY5" fmla="*/ 1334332 h 2098607"/>
                  <a:gd name="connsiteX6" fmla="*/ 1516 w 892615"/>
                  <a:gd name="connsiteY6" fmla="*/ 597354 h 2098607"/>
                  <a:gd name="connsiteX7" fmla="*/ 349533 w 892615"/>
                  <a:gd name="connsiteY7" fmla="*/ 264 h 2098607"/>
                  <a:gd name="connsiteX8" fmla="*/ 308590 w 892615"/>
                  <a:gd name="connsiteY8" fmla="*/ 454052 h 2098607"/>
                  <a:gd name="connsiteX9" fmla="*/ 322238 w 892615"/>
                  <a:gd name="connsiteY9" fmla="*/ 706535 h 2098607"/>
                  <a:gd name="connsiteX10" fmla="*/ 612927 w 89261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308590 w 882365"/>
                  <a:gd name="connsiteY8" fmla="*/ 355052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65113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2365" h="1999607">
                    <a:moveTo>
                      <a:pt x="612927" y="932898"/>
                    </a:moveTo>
                    <a:lnTo>
                      <a:pt x="761810" y="1070763"/>
                    </a:lnTo>
                    <a:cubicBezTo>
                      <a:pt x="957428" y="1356228"/>
                      <a:pt x="853363" y="1495778"/>
                      <a:pt x="864736" y="1658413"/>
                    </a:cubicBezTo>
                    <a:lnTo>
                      <a:pt x="871560" y="1999607"/>
                    </a:lnTo>
                    <a:lnTo>
                      <a:pt x="400713" y="1996194"/>
                    </a:lnTo>
                    <a:cubicBezTo>
                      <a:pt x="397300" y="1550367"/>
                      <a:pt x="120934" y="1418439"/>
                      <a:pt x="69754" y="1235332"/>
                    </a:cubicBezTo>
                    <a:cubicBezTo>
                      <a:pt x="-21230" y="1027204"/>
                      <a:pt x="3791" y="576829"/>
                      <a:pt x="1516" y="498354"/>
                    </a:cubicBezTo>
                    <a:cubicBezTo>
                      <a:pt x="11751" y="237910"/>
                      <a:pt x="162087" y="-72546"/>
                      <a:pt x="306053" y="15149"/>
                    </a:cubicBezTo>
                    <a:cubicBezTo>
                      <a:pt x="418103" y="69198"/>
                      <a:pt x="314226" y="265723"/>
                      <a:pt x="299896" y="345557"/>
                    </a:cubicBezTo>
                    <a:cubicBezTo>
                      <a:pt x="304445" y="429718"/>
                      <a:pt x="282905" y="462503"/>
                      <a:pt x="322238" y="607535"/>
                    </a:cubicBezTo>
                    <a:cubicBezTo>
                      <a:pt x="367881" y="686063"/>
                      <a:pt x="441875" y="762983"/>
                      <a:pt x="612927" y="932898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Diagrama de flujo: conector 331">
                <a:extLst>
                  <a:ext uri="{FF2B5EF4-FFF2-40B4-BE49-F238E27FC236}">
                    <a16:creationId xmlns:a16="http://schemas.microsoft.com/office/drawing/2014/main" id="{BE70DF86-0592-3A81-D373-1223B066DBAC}"/>
                  </a:ext>
                </a:extLst>
              </p:cNvPr>
              <p:cNvSpPr/>
              <p:nvPr/>
            </p:nvSpPr>
            <p:spPr>
              <a:xfrm>
                <a:off x="5970990" y="2401968"/>
                <a:ext cx="100160" cy="182563"/>
              </a:xfrm>
              <a:prstGeom prst="flowChartConnector">
                <a:avLst/>
              </a:prstGeom>
              <a:solidFill>
                <a:srgbClr val="D7DAED"/>
              </a:solidFill>
              <a:ln w="0">
                <a:solidFill>
                  <a:srgbClr val="D7DAE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900">
                  <a:solidFill>
                    <a:schemeClr val="tx1"/>
                  </a:solidFill>
                  <a:latin typeface="Myriad Pro Light" panose="020B0403030403020204" pitchFamily="34" charset="0"/>
                </a:endParaRPr>
              </a:p>
            </p:txBody>
          </p:sp>
          <p:sp>
            <p:nvSpPr>
              <p:cNvPr id="333" name="Rectángulo: esquinas redondeadas 114">
                <a:extLst>
                  <a:ext uri="{FF2B5EF4-FFF2-40B4-BE49-F238E27FC236}">
                    <a16:creationId xmlns:a16="http://schemas.microsoft.com/office/drawing/2014/main" id="{1205ADDA-433B-AFE5-47D6-AB4DFA8350DD}"/>
                  </a:ext>
                </a:extLst>
              </p:cNvPr>
              <p:cNvSpPr/>
              <p:nvPr/>
            </p:nvSpPr>
            <p:spPr>
              <a:xfrm rot="19459229">
                <a:off x="6021399" y="2538956"/>
                <a:ext cx="64823" cy="172181"/>
              </a:xfrm>
              <a:custGeom>
                <a:avLst/>
                <a:gdLst>
                  <a:gd name="connsiteX0" fmla="*/ 0 w 234797"/>
                  <a:gd name="connsiteY0" fmla="*/ 117399 h 796418"/>
                  <a:gd name="connsiteX1" fmla="*/ 117399 w 234797"/>
                  <a:gd name="connsiteY1" fmla="*/ 0 h 796418"/>
                  <a:gd name="connsiteX2" fmla="*/ 117399 w 234797"/>
                  <a:gd name="connsiteY2" fmla="*/ 0 h 796418"/>
                  <a:gd name="connsiteX3" fmla="*/ 234798 w 234797"/>
                  <a:gd name="connsiteY3" fmla="*/ 117399 h 796418"/>
                  <a:gd name="connsiteX4" fmla="*/ 234797 w 234797"/>
                  <a:gd name="connsiteY4" fmla="*/ 679020 h 796418"/>
                  <a:gd name="connsiteX5" fmla="*/ 117398 w 234797"/>
                  <a:gd name="connsiteY5" fmla="*/ 796419 h 796418"/>
                  <a:gd name="connsiteX6" fmla="*/ 117399 w 234797"/>
                  <a:gd name="connsiteY6" fmla="*/ 796418 h 796418"/>
                  <a:gd name="connsiteX7" fmla="*/ 0 w 234797"/>
                  <a:gd name="connsiteY7" fmla="*/ 679019 h 796418"/>
                  <a:gd name="connsiteX8" fmla="*/ 0 w 234797"/>
                  <a:gd name="connsiteY8" fmla="*/ 117399 h 796418"/>
                  <a:gd name="connsiteX0" fmla="*/ 117399 w 234798"/>
                  <a:gd name="connsiteY0" fmla="*/ 796418 h 887858"/>
                  <a:gd name="connsiteX1" fmla="*/ 0 w 234798"/>
                  <a:gd name="connsiteY1" fmla="*/ 679019 h 887858"/>
                  <a:gd name="connsiteX2" fmla="*/ 0 w 234798"/>
                  <a:gd name="connsiteY2" fmla="*/ 117399 h 887858"/>
                  <a:gd name="connsiteX3" fmla="*/ 117399 w 234798"/>
                  <a:gd name="connsiteY3" fmla="*/ 0 h 887858"/>
                  <a:gd name="connsiteX4" fmla="*/ 117399 w 234798"/>
                  <a:gd name="connsiteY4" fmla="*/ 0 h 887858"/>
                  <a:gd name="connsiteX5" fmla="*/ 234798 w 234798"/>
                  <a:gd name="connsiteY5" fmla="*/ 117399 h 887858"/>
                  <a:gd name="connsiteX6" fmla="*/ 234797 w 234798"/>
                  <a:gd name="connsiteY6" fmla="*/ 679020 h 887858"/>
                  <a:gd name="connsiteX7" fmla="*/ 117398 w 234798"/>
                  <a:gd name="connsiteY7" fmla="*/ 796419 h 887858"/>
                  <a:gd name="connsiteX8" fmla="*/ 208839 w 234798"/>
                  <a:gd name="connsiteY8" fmla="*/ 887858 h 887858"/>
                  <a:gd name="connsiteX0" fmla="*/ 117399 w 236719"/>
                  <a:gd name="connsiteY0" fmla="*/ 796418 h 887858"/>
                  <a:gd name="connsiteX1" fmla="*/ 0 w 236719"/>
                  <a:gd name="connsiteY1" fmla="*/ 679019 h 887858"/>
                  <a:gd name="connsiteX2" fmla="*/ 0 w 236719"/>
                  <a:gd name="connsiteY2" fmla="*/ 117399 h 887858"/>
                  <a:gd name="connsiteX3" fmla="*/ 117399 w 236719"/>
                  <a:gd name="connsiteY3" fmla="*/ 0 h 887858"/>
                  <a:gd name="connsiteX4" fmla="*/ 117399 w 236719"/>
                  <a:gd name="connsiteY4" fmla="*/ 0 h 887858"/>
                  <a:gd name="connsiteX5" fmla="*/ 234798 w 236719"/>
                  <a:gd name="connsiteY5" fmla="*/ 117399 h 887858"/>
                  <a:gd name="connsiteX6" fmla="*/ 234797 w 236719"/>
                  <a:gd name="connsiteY6" fmla="*/ 679020 h 887858"/>
                  <a:gd name="connsiteX7" fmla="*/ 208839 w 236719"/>
                  <a:gd name="connsiteY7" fmla="*/ 887858 h 887858"/>
                  <a:gd name="connsiteX0" fmla="*/ 117399 w 236719"/>
                  <a:gd name="connsiteY0" fmla="*/ 796418 h 796418"/>
                  <a:gd name="connsiteX1" fmla="*/ 0 w 236719"/>
                  <a:gd name="connsiteY1" fmla="*/ 679019 h 796418"/>
                  <a:gd name="connsiteX2" fmla="*/ 0 w 236719"/>
                  <a:gd name="connsiteY2" fmla="*/ 117399 h 796418"/>
                  <a:gd name="connsiteX3" fmla="*/ 117399 w 236719"/>
                  <a:gd name="connsiteY3" fmla="*/ 0 h 796418"/>
                  <a:gd name="connsiteX4" fmla="*/ 117399 w 236719"/>
                  <a:gd name="connsiteY4" fmla="*/ 0 h 796418"/>
                  <a:gd name="connsiteX5" fmla="*/ 234798 w 236719"/>
                  <a:gd name="connsiteY5" fmla="*/ 117399 h 796418"/>
                  <a:gd name="connsiteX6" fmla="*/ 234797 w 236719"/>
                  <a:gd name="connsiteY6" fmla="*/ 679020 h 796418"/>
                  <a:gd name="connsiteX0" fmla="*/ 0 w 236719"/>
                  <a:gd name="connsiteY0" fmla="*/ 679019 h 679020"/>
                  <a:gd name="connsiteX1" fmla="*/ 0 w 236719"/>
                  <a:gd name="connsiteY1" fmla="*/ 117399 h 679020"/>
                  <a:gd name="connsiteX2" fmla="*/ 117399 w 236719"/>
                  <a:gd name="connsiteY2" fmla="*/ 0 h 679020"/>
                  <a:gd name="connsiteX3" fmla="*/ 117399 w 236719"/>
                  <a:gd name="connsiteY3" fmla="*/ 0 h 679020"/>
                  <a:gd name="connsiteX4" fmla="*/ 234798 w 236719"/>
                  <a:gd name="connsiteY4" fmla="*/ 117399 h 679020"/>
                  <a:gd name="connsiteX5" fmla="*/ 234797 w 236719"/>
                  <a:gd name="connsiteY5" fmla="*/ 679020 h 67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719" h="679020">
                    <a:moveTo>
                      <a:pt x="0" y="679019"/>
                    </a:moveTo>
                    <a:lnTo>
                      <a:pt x="0" y="117399"/>
                    </a:lnTo>
                    <a:cubicBezTo>
                      <a:pt x="0" y="52561"/>
                      <a:pt x="52561" y="0"/>
                      <a:pt x="117399" y="0"/>
                    </a:cubicBezTo>
                    <a:lnTo>
                      <a:pt x="117399" y="0"/>
                    </a:lnTo>
                    <a:cubicBezTo>
                      <a:pt x="182237" y="0"/>
                      <a:pt x="234798" y="52561"/>
                      <a:pt x="234798" y="117399"/>
                    </a:cubicBezTo>
                    <a:cubicBezTo>
                      <a:pt x="234798" y="304606"/>
                      <a:pt x="239123" y="550610"/>
                      <a:pt x="234797" y="679020"/>
                    </a:cubicBezTo>
                  </a:path>
                </a:pathLst>
              </a:custGeom>
              <a:grpFill/>
              <a:ln w="12700">
                <a:solidFill>
                  <a:srgbClr val="D7DAE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25" name="Grupo 324">
              <a:extLst>
                <a:ext uri="{FF2B5EF4-FFF2-40B4-BE49-F238E27FC236}">
                  <a16:creationId xmlns:a16="http://schemas.microsoft.com/office/drawing/2014/main" id="{C14BCDC3-388E-352E-D1D8-B35FB12AF1C0}"/>
                </a:ext>
              </a:extLst>
            </p:cNvPr>
            <p:cNvGrpSpPr/>
            <p:nvPr/>
          </p:nvGrpSpPr>
          <p:grpSpPr>
            <a:xfrm>
              <a:off x="5859033" y="2075899"/>
              <a:ext cx="592334" cy="539459"/>
              <a:chOff x="5876560" y="2075899"/>
              <a:chExt cx="592334" cy="539459"/>
            </a:xfrm>
            <a:grpFill/>
          </p:grpSpPr>
          <p:grpSp>
            <p:nvGrpSpPr>
              <p:cNvPr id="326" name="Grupo 325">
                <a:extLst>
                  <a:ext uri="{FF2B5EF4-FFF2-40B4-BE49-F238E27FC236}">
                    <a16:creationId xmlns:a16="http://schemas.microsoft.com/office/drawing/2014/main" id="{09460C9E-ED96-06E6-6810-077FD1C81AFC}"/>
                  </a:ext>
                </a:extLst>
              </p:cNvPr>
              <p:cNvGrpSpPr/>
              <p:nvPr/>
            </p:nvGrpSpPr>
            <p:grpSpPr>
              <a:xfrm>
                <a:off x="5876560" y="2075899"/>
                <a:ext cx="592334" cy="515907"/>
                <a:chOff x="3543219" y="3956647"/>
                <a:chExt cx="1045797" cy="910860"/>
              </a:xfrm>
              <a:grpFill/>
            </p:grpSpPr>
            <p:sp>
              <p:nvSpPr>
                <p:cNvPr id="329" name="Triángulo isósceles 328">
                  <a:extLst>
                    <a:ext uri="{FF2B5EF4-FFF2-40B4-BE49-F238E27FC236}">
                      <a16:creationId xmlns:a16="http://schemas.microsoft.com/office/drawing/2014/main" id="{FD357118-8D30-3E7C-112B-5F286A757FCA}"/>
                    </a:ext>
                  </a:extLst>
                </p:cNvPr>
                <p:cNvSpPr/>
                <p:nvPr/>
              </p:nvSpPr>
              <p:spPr>
                <a:xfrm>
                  <a:off x="3543219" y="3956647"/>
                  <a:ext cx="1045797" cy="35903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0" name="Rectángulo 329">
                  <a:extLst>
                    <a:ext uri="{FF2B5EF4-FFF2-40B4-BE49-F238E27FC236}">
                      <a16:creationId xmlns:a16="http://schemas.microsoft.com/office/drawing/2014/main" id="{AAEEBEC5-872E-640A-BC27-2F48C1BAEE5A}"/>
                    </a:ext>
                  </a:extLst>
                </p:cNvPr>
                <p:cNvSpPr/>
                <p:nvPr/>
              </p:nvSpPr>
              <p:spPr>
                <a:xfrm>
                  <a:off x="3693159" y="4298482"/>
                  <a:ext cx="769454" cy="5690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327" name="Rectángulo 326">
                <a:extLst>
                  <a:ext uri="{FF2B5EF4-FFF2-40B4-BE49-F238E27FC236}">
                    <a16:creationId xmlns:a16="http://schemas.microsoft.com/office/drawing/2014/main" id="{CE81DEF6-ABB6-534E-2BD7-86496C741A93}"/>
                  </a:ext>
                </a:extLst>
              </p:cNvPr>
              <p:cNvSpPr/>
              <p:nvPr/>
            </p:nvSpPr>
            <p:spPr>
              <a:xfrm>
                <a:off x="5955460" y="2269680"/>
                <a:ext cx="435815" cy="322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8" name="Forma libre: forma 327">
                <a:extLst>
                  <a:ext uri="{FF2B5EF4-FFF2-40B4-BE49-F238E27FC236}">
                    <a16:creationId xmlns:a16="http://schemas.microsoft.com/office/drawing/2014/main" id="{861A5CD3-0B68-5BFC-BB2C-9908392E66D9}"/>
                  </a:ext>
                </a:extLst>
              </p:cNvPr>
              <p:cNvSpPr/>
              <p:nvPr/>
            </p:nvSpPr>
            <p:spPr>
              <a:xfrm>
                <a:off x="6088878" y="2226470"/>
                <a:ext cx="169022" cy="388888"/>
              </a:xfrm>
              <a:custGeom>
                <a:avLst/>
                <a:gdLst>
                  <a:gd name="connsiteX0" fmla="*/ 378619 w 635794"/>
                  <a:gd name="connsiteY0" fmla="*/ 0 h 1388269"/>
                  <a:gd name="connsiteX1" fmla="*/ 116682 w 635794"/>
                  <a:gd name="connsiteY1" fmla="*/ 385763 h 1388269"/>
                  <a:gd name="connsiteX2" fmla="*/ 285750 w 635794"/>
                  <a:gd name="connsiteY2" fmla="*/ 566738 h 1388269"/>
                  <a:gd name="connsiteX3" fmla="*/ 0 w 635794"/>
                  <a:gd name="connsiteY3" fmla="*/ 885825 h 1388269"/>
                  <a:gd name="connsiteX4" fmla="*/ 254794 w 635794"/>
                  <a:gd name="connsiteY4" fmla="*/ 1069181 h 1388269"/>
                  <a:gd name="connsiteX5" fmla="*/ 102394 w 635794"/>
                  <a:gd name="connsiteY5" fmla="*/ 1383506 h 1388269"/>
                  <a:gd name="connsiteX6" fmla="*/ 564357 w 635794"/>
                  <a:gd name="connsiteY6" fmla="*/ 1388269 h 1388269"/>
                  <a:gd name="connsiteX7" fmla="*/ 554832 w 635794"/>
                  <a:gd name="connsiteY7" fmla="*/ 1369219 h 1388269"/>
                  <a:gd name="connsiteX8" fmla="*/ 635794 w 635794"/>
                  <a:gd name="connsiteY8" fmla="*/ 1042988 h 1388269"/>
                  <a:gd name="connsiteX9" fmla="*/ 366713 w 635794"/>
                  <a:gd name="connsiteY9" fmla="*/ 864394 h 1388269"/>
                  <a:gd name="connsiteX10" fmla="*/ 557213 w 635794"/>
                  <a:gd name="connsiteY10" fmla="*/ 559594 h 1388269"/>
                  <a:gd name="connsiteX11" fmla="*/ 340519 w 635794"/>
                  <a:gd name="connsiteY11" fmla="*/ 347663 h 1388269"/>
                  <a:gd name="connsiteX12" fmla="*/ 378619 w 635794"/>
                  <a:gd name="connsiteY12" fmla="*/ 0 h 138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794" h="1388269">
                    <a:moveTo>
                      <a:pt x="378619" y="0"/>
                    </a:moveTo>
                    <a:lnTo>
                      <a:pt x="116682" y="385763"/>
                    </a:lnTo>
                    <a:lnTo>
                      <a:pt x="285750" y="566738"/>
                    </a:lnTo>
                    <a:lnTo>
                      <a:pt x="0" y="885825"/>
                    </a:lnTo>
                    <a:lnTo>
                      <a:pt x="254794" y="1069181"/>
                    </a:lnTo>
                    <a:lnTo>
                      <a:pt x="102394" y="1383506"/>
                    </a:lnTo>
                    <a:lnTo>
                      <a:pt x="564357" y="1388269"/>
                    </a:lnTo>
                    <a:lnTo>
                      <a:pt x="554832" y="1369219"/>
                    </a:lnTo>
                    <a:lnTo>
                      <a:pt x="635794" y="1042988"/>
                    </a:lnTo>
                    <a:lnTo>
                      <a:pt x="366713" y="864394"/>
                    </a:lnTo>
                    <a:lnTo>
                      <a:pt x="557213" y="559594"/>
                    </a:lnTo>
                    <a:lnTo>
                      <a:pt x="340519" y="347663"/>
                    </a:lnTo>
                    <a:lnTo>
                      <a:pt x="378619" y="0"/>
                    </a:lnTo>
                    <a:close/>
                  </a:path>
                </a:pathLst>
              </a:custGeom>
              <a:solidFill>
                <a:srgbClr val="D7DA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337" name="Forma libre: forma 336">
            <a:extLst>
              <a:ext uri="{FF2B5EF4-FFF2-40B4-BE49-F238E27FC236}">
                <a16:creationId xmlns:a16="http://schemas.microsoft.com/office/drawing/2014/main" id="{12001D75-72F9-FEA4-ED5F-093D70832225}"/>
              </a:ext>
            </a:extLst>
          </p:cNvPr>
          <p:cNvSpPr/>
          <p:nvPr/>
        </p:nvSpPr>
        <p:spPr>
          <a:xfrm flipH="1">
            <a:off x="7553741" y="1355764"/>
            <a:ext cx="1180214" cy="404037"/>
          </a:xfrm>
          <a:custGeom>
            <a:avLst/>
            <a:gdLst>
              <a:gd name="connsiteX0" fmla="*/ 1180214 w 1180214"/>
              <a:gd name="connsiteY0" fmla="*/ 404037 h 404037"/>
              <a:gd name="connsiteX1" fmla="*/ 1180214 w 1180214"/>
              <a:gd name="connsiteY1" fmla="*/ 0 h 404037"/>
              <a:gd name="connsiteX2" fmla="*/ 0 w 1180214"/>
              <a:gd name="connsiteY2" fmla="*/ 0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404037">
                <a:moveTo>
                  <a:pt x="1180214" y="404037"/>
                </a:moveTo>
                <a:lnTo>
                  <a:pt x="118021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8" name="CuadroTexto 143">
            <a:extLst>
              <a:ext uri="{FF2B5EF4-FFF2-40B4-BE49-F238E27FC236}">
                <a16:creationId xmlns:a16="http://schemas.microsoft.com/office/drawing/2014/main" id="{2AE1BDCA-FA98-2894-D828-616CC6A5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577" y="988596"/>
            <a:ext cx="21886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promotor</a:t>
            </a:r>
          </a:p>
        </p:txBody>
      </p:sp>
      <p:sp>
        <p:nvSpPr>
          <p:cNvPr id="339" name="CuadroTexto 143">
            <a:extLst>
              <a:ext uri="{FF2B5EF4-FFF2-40B4-BE49-F238E27FC236}">
                <a16:creationId xmlns:a16="http://schemas.microsoft.com/office/drawing/2014/main" id="{7D75D4EF-6F8F-A4E8-2BED-61D9348D4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2155" y="2261666"/>
            <a:ext cx="1027413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seguros</a:t>
            </a:r>
          </a:p>
        </p:txBody>
      </p:sp>
      <p:sp>
        <p:nvSpPr>
          <p:cNvPr id="340" name="CuadroTexto 143">
            <a:extLst>
              <a:ext uri="{FF2B5EF4-FFF2-40B4-BE49-F238E27FC236}">
                <a16:creationId xmlns:a16="http://schemas.microsoft.com/office/drawing/2014/main" id="{D3A93FEB-44ED-CACB-83F7-470B9761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989" y="1874241"/>
            <a:ext cx="1027413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legal</a:t>
            </a:r>
          </a:p>
        </p:txBody>
      </p:sp>
      <p:sp>
        <p:nvSpPr>
          <p:cNvPr id="341" name="CuadroTexto 143">
            <a:extLst>
              <a:ext uri="{FF2B5EF4-FFF2-40B4-BE49-F238E27FC236}">
                <a16:creationId xmlns:a16="http://schemas.microsoft.com/office/drawing/2014/main" id="{09471520-79C5-5A54-6B56-F58DEE8D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042" y="848048"/>
            <a:ext cx="1027413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financiación</a:t>
            </a:r>
          </a:p>
        </p:txBody>
      </p:sp>
      <p:sp>
        <p:nvSpPr>
          <p:cNvPr id="342" name="CuadroTexto 143">
            <a:extLst>
              <a:ext uri="{FF2B5EF4-FFF2-40B4-BE49-F238E27FC236}">
                <a16:creationId xmlns:a16="http://schemas.microsoft.com/office/drawing/2014/main" id="{14F57DAE-E6F2-49D0-D423-2451E6D73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9959" y="3075672"/>
            <a:ext cx="1027413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calculista</a:t>
            </a:r>
          </a:p>
        </p:txBody>
      </p:sp>
      <p:sp>
        <p:nvSpPr>
          <p:cNvPr id="343" name="CuadroTexto 143">
            <a:extLst>
              <a:ext uri="{FF2B5EF4-FFF2-40B4-BE49-F238E27FC236}">
                <a16:creationId xmlns:a16="http://schemas.microsoft.com/office/drawing/2014/main" id="{BB483FE0-0018-9500-D185-519D7F5AA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833" y="4461962"/>
            <a:ext cx="1027413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ingeniería</a:t>
            </a:r>
          </a:p>
        </p:txBody>
      </p:sp>
      <p:sp>
        <p:nvSpPr>
          <p:cNvPr id="344" name="CuadroTexto 143">
            <a:extLst>
              <a:ext uri="{FF2B5EF4-FFF2-40B4-BE49-F238E27FC236}">
                <a16:creationId xmlns:a16="http://schemas.microsoft.com/office/drawing/2014/main" id="{AEE3C172-0F9A-3D83-51ED-0158CB9E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718" y="5812349"/>
            <a:ext cx="1027413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ambiental</a:t>
            </a:r>
          </a:p>
        </p:txBody>
      </p:sp>
      <p:sp>
        <p:nvSpPr>
          <p:cNvPr id="345" name="CuadroTexto 143">
            <a:extLst>
              <a:ext uri="{FF2B5EF4-FFF2-40B4-BE49-F238E27FC236}">
                <a16:creationId xmlns:a16="http://schemas.microsoft.com/office/drawing/2014/main" id="{1B6C544A-76DA-CD3F-E110-448A713EB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611" y="3168005"/>
            <a:ext cx="1027413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subcontrata</a:t>
            </a:r>
          </a:p>
        </p:txBody>
      </p:sp>
      <p:sp>
        <p:nvSpPr>
          <p:cNvPr id="346" name="CuadroTexto 143">
            <a:extLst>
              <a:ext uri="{FF2B5EF4-FFF2-40B4-BE49-F238E27FC236}">
                <a16:creationId xmlns:a16="http://schemas.microsoft.com/office/drawing/2014/main" id="{BC2C03B6-5B8B-C64E-E364-5D1DBBC75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874" y="4520384"/>
            <a:ext cx="1027413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subcontrata</a:t>
            </a:r>
          </a:p>
        </p:txBody>
      </p:sp>
      <p:sp>
        <p:nvSpPr>
          <p:cNvPr id="347" name="CuadroTexto 143">
            <a:extLst>
              <a:ext uri="{FF2B5EF4-FFF2-40B4-BE49-F238E27FC236}">
                <a16:creationId xmlns:a16="http://schemas.microsoft.com/office/drawing/2014/main" id="{49423522-5D49-82BC-9ABD-E750A3361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981" y="5848476"/>
            <a:ext cx="1027413" cy="1846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200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subcontrata</a:t>
            </a:r>
          </a:p>
        </p:txBody>
      </p:sp>
      <p:pic>
        <p:nvPicPr>
          <p:cNvPr id="349" name="Imagen 348">
            <a:extLst>
              <a:ext uri="{FF2B5EF4-FFF2-40B4-BE49-F238E27FC236}">
                <a16:creationId xmlns:a16="http://schemas.microsoft.com/office/drawing/2014/main" id="{02595F8F-E367-13EF-CA97-04B1C7B08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935916" y="4195962"/>
            <a:ext cx="422503" cy="761787"/>
          </a:xfrm>
          <a:prstGeom prst="rect">
            <a:avLst/>
          </a:prstGeom>
        </p:spPr>
      </p:pic>
      <p:pic>
        <p:nvPicPr>
          <p:cNvPr id="363" name="Imagen 362">
            <a:extLst>
              <a:ext uri="{FF2B5EF4-FFF2-40B4-BE49-F238E27FC236}">
                <a16:creationId xmlns:a16="http://schemas.microsoft.com/office/drawing/2014/main" id="{B0EC0BB9-824D-880E-8745-8E57702B2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8499494" y="5158109"/>
            <a:ext cx="501619" cy="77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3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DC1A1D8-E171-3745-7F15-7FA874001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055" y="740492"/>
            <a:ext cx="7677446" cy="6117506"/>
          </a:xfrm>
          <a:prstGeom prst="rect">
            <a:avLst/>
          </a:prstGeom>
          <a:solidFill>
            <a:srgbClr val="E2E5F2"/>
          </a:solidFill>
          <a:ln>
            <a:noFill/>
          </a:ln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38F761F9-B213-3D28-7791-2A45090E2619}"/>
              </a:ext>
            </a:extLst>
          </p:cNvPr>
          <p:cNvSpPr/>
          <p:nvPr/>
        </p:nvSpPr>
        <p:spPr>
          <a:xfrm>
            <a:off x="4937880" y="4403052"/>
            <a:ext cx="2318786" cy="1424120"/>
          </a:xfrm>
          <a:prstGeom prst="roundRect">
            <a:avLst>
              <a:gd name="adj" fmla="val 50000"/>
            </a:avLst>
          </a:prstGeom>
          <a:solidFill>
            <a:srgbClr val="F4F5F8">
              <a:alpha val="58000"/>
            </a:srgbClr>
          </a:solidFill>
          <a:ln w="635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89B932EB-5637-487E-910F-992986DF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22C2485-F07D-2EC2-7C63-8638C4A2A774}"/>
              </a:ext>
            </a:extLst>
          </p:cNvPr>
          <p:cNvSpPr txBox="1">
            <a:spLocks/>
          </p:cNvSpPr>
          <p:nvPr/>
        </p:nvSpPr>
        <p:spPr>
          <a:xfrm>
            <a:off x="689278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Contratación colaborativa: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cómo alinear intereses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3A92327-EF8F-2E0B-A8D9-59D76D47F461}"/>
              </a:ext>
            </a:extLst>
          </p:cNvPr>
          <p:cNvGrpSpPr/>
          <p:nvPr/>
        </p:nvGrpSpPr>
        <p:grpSpPr>
          <a:xfrm>
            <a:off x="3558180" y="3663367"/>
            <a:ext cx="1360559" cy="2927741"/>
            <a:chOff x="2543802" y="2788808"/>
            <a:chExt cx="1546889" cy="3328700"/>
          </a:xfrm>
          <a:solidFill>
            <a:srgbClr val="D7DAED"/>
          </a:solidFill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6B90DFC7-248A-C282-9D5B-4D11CAE4FDB7}"/>
                </a:ext>
              </a:extLst>
            </p:cNvPr>
            <p:cNvSpPr/>
            <p:nvPr/>
          </p:nvSpPr>
          <p:spPr>
            <a:xfrm>
              <a:off x="3009709" y="2788808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D741E05-238F-59C9-10FC-DB380BEE7562}"/>
                </a:ext>
              </a:extLst>
            </p:cNvPr>
            <p:cNvSpPr/>
            <p:nvPr/>
          </p:nvSpPr>
          <p:spPr>
            <a:xfrm>
              <a:off x="2543802" y="3937315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A1B44016-47AE-E2E1-1F00-9E13A9F1F0AC}"/>
                </a:ext>
              </a:extLst>
            </p:cNvPr>
            <p:cNvSpPr/>
            <p:nvPr/>
          </p:nvSpPr>
          <p:spPr>
            <a:xfrm>
              <a:off x="3009709" y="5036526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21AF41D-7F50-69DB-6371-1D0AE18589FE}"/>
              </a:ext>
            </a:extLst>
          </p:cNvPr>
          <p:cNvGrpSpPr/>
          <p:nvPr/>
        </p:nvGrpSpPr>
        <p:grpSpPr>
          <a:xfrm rot="5400000">
            <a:off x="4767340" y="815781"/>
            <a:ext cx="2721117" cy="2927741"/>
            <a:chOff x="2543802" y="2788808"/>
            <a:chExt cx="3093778" cy="3328700"/>
          </a:xfrm>
          <a:solidFill>
            <a:srgbClr val="D7DAED"/>
          </a:solidFill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5636F2C-CC62-92BD-AB72-E9E2C79F9EFB}"/>
                </a:ext>
              </a:extLst>
            </p:cNvPr>
            <p:cNvSpPr/>
            <p:nvPr/>
          </p:nvSpPr>
          <p:spPr>
            <a:xfrm>
              <a:off x="3675994" y="3465945"/>
              <a:ext cx="1961586" cy="196158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C929F8E-1517-124F-FC72-220702A55D84}"/>
                </a:ext>
              </a:extLst>
            </p:cNvPr>
            <p:cNvSpPr/>
            <p:nvPr/>
          </p:nvSpPr>
          <p:spPr>
            <a:xfrm>
              <a:off x="3009709" y="2788808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AD01E5E-12E8-18E1-DAB8-B7AD05CBC20A}"/>
                </a:ext>
              </a:extLst>
            </p:cNvPr>
            <p:cNvSpPr/>
            <p:nvPr/>
          </p:nvSpPr>
          <p:spPr>
            <a:xfrm>
              <a:off x="2543802" y="3937315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2822E12E-C3FA-F9F0-41AE-CE07306CBA65}"/>
                </a:ext>
              </a:extLst>
            </p:cNvPr>
            <p:cNvSpPr/>
            <p:nvPr/>
          </p:nvSpPr>
          <p:spPr>
            <a:xfrm>
              <a:off x="3009709" y="5036526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Elipse 33">
            <a:extLst>
              <a:ext uri="{FF2B5EF4-FFF2-40B4-BE49-F238E27FC236}">
                <a16:creationId xmlns:a16="http://schemas.microsoft.com/office/drawing/2014/main" id="{D61CC9D3-7DCB-BEFF-9C00-6273031D74B2}"/>
              </a:ext>
            </a:extLst>
          </p:cNvPr>
          <p:cNvSpPr/>
          <p:nvPr/>
        </p:nvSpPr>
        <p:spPr>
          <a:xfrm flipH="1">
            <a:off x="7172407" y="3677258"/>
            <a:ext cx="950772" cy="950772"/>
          </a:xfrm>
          <a:prstGeom prst="ellipse">
            <a:avLst/>
          </a:prstGeom>
          <a:solidFill>
            <a:srgbClr val="D7DAED"/>
          </a:solidFill>
          <a:ln>
            <a:noFill/>
          </a:ln>
        </p:spPr>
        <p:txBody>
          <a:bodyPr anchor="ctr" anchorCtr="1"/>
          <a:lstStyle/>
          <a:p>
            <a:pPr algn="ctr"/>
            <a:endParaRPr lang="es-ES" sz="1600">
              <a:solidFill>
                <a:srgbClr val="2D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89F73A44-084E-8886-1119-7A48C7CDF717}"/>
              </a:ext>
            </a:extLst>
          </p:cNvPr>
          <p:cNvSpPr/>
          <p:nvPr/>
        </p:nvSpPr>
        <p:spPr>
          <a:xfrm flipH="1">
            <a:off x="7582193" y="4687421"/>
            <a:ext cx="950772" cy="950772"/>
          </a:xfrm>
          <a:prstGeom prst="ellipse">
            <a:avLst/>
          </a:prstGeom>
          <a:solidFill>
            <a:srgbClr val="D7DAED"/>
          </a:solidFill>
          <a:ln>
            <a:noFill/>
          </a:ln>
        </p:spPr>
        <p:txBody>
          <a:bodyPr anchor="ctr" anchorCtr="1"/>
          <a:lstStyle/>
          <a:p>
            <a:pPr algn="ctr"/>
            <a:endParaRPr lang="es-ES" sz="1600">
              <a:solidFill>
                <a:srgbClr val="2D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C88FC0E3-5AA1-0684-3DD1-070EA0EC09C9}"/>
              </a:ext>
            </a:extLst>
          </p:cNvPr>
          <p:cNvSpPr/>
          <p:nvPr/>
        </p:nvSpPr>
        <p:spPr>
          <a:xfrm flipH="1">
            <a:off x="7172407" y="5654227"/>
            <a:ext cx="950772" cy="950772"/>
          </a:xfrm>
          <a:prstGeom prst="ellipse">
            <a:avLst/>
          </a:prstGeom>
          <a:solidFill>
            <a:srgbClr val="D7DAED"/>
          </a:solidFill>
          <a:ln>
            <a:noFill/>
          </a:ln>
        </p:spPr>
        <p:txBody>
          <a:bodyPr anchor="ctr" anchorCtr="1"/>
          <a:lstStyle/>
          <a:p>
            <a:pPr algn="ctr"/>
            <a:endParaRPr lang="es-ES" sz="1600">
              <a:solidFill>
                <a:srgbClr val="2D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76E7C302-C56E-3356-21BE-E3D815BAF8FF}"/>
              </a:ext>
            </a:extLst>
          </p:cNvPr>
          <p:cNvSpPr/>
          <p:nvPr/>
        </p:nvSpPr>
        <p:spPr>
          <a:xfrm>
            <a:off x="3246694" y="3105516"/>
            <a:ext cx="1180214" cy="404037"/>
          </a:xfrm>
          <a:custGeom>
            <a:avLst/>
            <a:gdLst>
              <a:gd name="connsiteX0" fmla="*/ 1180214 w 1180214"/>
              <a:gd name="connsiteY0" fmla="*/ 404037 h 404037"/>
              <a:gd name="connsiteX1" fmla="*/ 1180214 w 1180214"/>
              <a:gd name="connsiteY1" fmla="*/ 0 h 404037"/>
              <a:gd name="connsiteX2" fmla="*/ 0 w 1180214"/>
              <a:gd name="connsiteY2" fmla="*/ 0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404037">
                <a:moveTo>
                  <a:pt x="1180214" y="404037"/>
                </a:moveTo>
                <a:lnTo>
                  <a:pt x="118021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143">
            <a:extLst>
              <a:ext uri="{FF2B5EF4-FFF2-40B4-BE49-F238E27FC236}">
                <a16:creationId xmlns:a16="http://schemas.microsoft.com/office/drawing/2014/main" id="{FF390744-8765-89F2-31A4-FA60EEAD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961" y="2766780"/>
            <a:ext cx="21886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proyectista</a:t>
            </a: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E2E812FB-4B95-56AF-E83D-BDCC8EC4EF72}"/>
              </a:ext>
            </a:extLst>
          </p:cNvPr>
          <p:cNvSpPr/>
          <p:nvPr/>
        </p:nvSpPr>
        <p:spPr>
          <a:xfrm flipH="1">
            <a:off x="7655875" y="3147839"/>
            <a:ext cx="1180214" cy="404037"/>
          </a:xfrm>
          <a:custGeom>
            <a:avLst/>
            <a:gdLst>
              <a:gd name="connsiteX0" fmla="*/ 1180214 w 1180214"/>
              <a:gd name="connsiteY0" fmla="*/ 404037 h 404037"/>
              <a:gd name="connsiteX1" fmla="*/ 1180214 w 1180214"/>
              <a:gd name="connsiteY1" fmla="*/ 0 h 404037"/>
              <a:gd name="connsiteX2" fmla="*/ 0 w 1180214"/>
              <a:gd name="connsiteY2" fmla="*/ 0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404037">
                <a:moveTo>
                  <a:pt x="1180214" y="404037"/>
                </a:moveTo>
                <a:lnTo>
                  <a:pt x="118021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143">
            <a:extLst>
              <a:ext uri="{FF2B5EF4-FFF2-40B4-BE49-F238E27FC236}">
                <a16:creationId xmlns:a16="http://schemas.microsoft.com/office/drawing/2014/main" id="{B752EAFB-D952-7CD5-FB0F-4F69669F1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8526" y="2780671"/>
            <a:ext cx="21886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constructor</a:t>
            </a:r>
          </a:p>
        </p:txBody>
      </p:sp>
      <p:sp>
        <p:nvSpPr>
          <p:cNvPr id="92" name="Rectángulo: esquinas redondeadas 91">
            <a:extLst>
              <a:ext uri="{FF2B5EF4-FFF2-40B4-BE49-F238E27FC236}">
                <a16:creationId xmlns:a16="http://schemas.microsoft.com/office/drawing/2014/main" id="{F6E823F7-B054-E8D4-5CF1-FEFDDD64E0EB}"/>
              </a:ext>
            </a:extLst>
          </p:cNvPr>
          <p:cNvSpPr>
            <a:spLocks noChangeArrowheads="1"/>
          </p:cNvSpPr>
          <p:nvPr/>
        </p:nvSpPr>
        <p:spPr bwMode="auto">
          <a:xfrm rot="3271825" flipH="1">
            <a:off x="5106280" y="4938344"/>
            <a:ext cx="366995" cy="12848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3" name="Rectángulo: esquinas redondeadas 92">
            <a:extLst>
              <a:ext uri="{FF2B5EF4-FFF2-40B4-BE49-F238E27FC236}">
                <a16:creationId xmlns:a16="http://schemas.microsoft.com/office/drawing/2014/main" id="{AB4AE3BF-FCA8-AE14-ED94-01DCD1B67316}"/>
              </a:ext>
            </a:extLst>
          </p:cNvPr>
          <p:cNvSpPr>
            <a:spLocks noChangeArrowheads="1"/>
          </p:cNvSpPr>
          <p:nvPr/>
        </p:nvSpPr>
        <p:spPr bwMode="auto">
          <a:xfrm rot="16940035" flipH="1">
            <a:off x="4824204" y="4975265"/>
            <a:ext cx="606243" cy="276169"/>
          </a:xfrm>
          <a:prstGeom prst="roundRect">
            <a:avLst>
              <a:gd name="adj" fmla="val 48051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FD8F11DB-5419-CEEE-5542-EFE53DC4918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16988" y="4514122"/>
            <a:ext cx="287984" cy="289460"/>
          </a:xfrm>
          <a:prstGeom prst="ellipse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5" name="Rectángulo: esquinas redondeadas 94">
            <a:extLst>
              <a:ext uri="{FF2B5EF4-FFF2-40B4-BE49-F238E27FC236}">
                <a16:creationId xmlns:a16="http://schemas.microsoft.com/office/drawing/2014/main" id="{3D5B7A61-4C8A-0686-6D7C-3497936C20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23006" y="5043569"/>
            <a:ext cx="307182" cy="118886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id="{D95E8A9D-383C-04E6-D31B-BF0A2D9BEC92}"/>
              </a:ext>
            </a:extLst>
          </p:cNvPr>
          <p:cNvSpPr>
            <a:spLocks noChangeArrowheads="1"/>
          </p:cNvSpPr>
          <p:nvPr/>
        </p:nvSpPr>
        <p:spPr bwMode="auto">
          <a:xfrm rot="14400000">
            <a:off x="5212613" y="5412410"/>
            <a:ext cx="487357" cy="1705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7" name="Rectangle 9">
            <a:extLst>
              <a:ext uri="{FF2B5EF4-FFF2-40B4-BE49-F238E27FC236}">
                <a16:creationId xmlns:a16="http://schemas.microsoft.com/office/drawing/2014/main" id="{BCA6147F-D934-F5F8-BCDB-2DDD5257D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40" y="5174269"/>
            <a:ext cx="692637" cy="7679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98" name="Rectángulo: esquinas redondeadas 97">
            <a:extLst>
              <a:ext uri="{FF2B5EF4-FFF2-40B4-BE49-F238E27FC236}">
                <a16:creationId xmlns:a16="http://schemas.microsoft.com/office/drawing/2014/main" id="{F43142CC-D84A-6E29-C96D-2E37D213E6D9}"/>
              </a:ext>
            </a:extLst>
          </p:cNvPr>
          <p:cNvSpPr>
            <a:spLocks noChangeArrowheads="1"/>
          </p:cNvSpPr>
          <p:nvPr/>
        </p:nvSpPr>
        <p:spPr bwMode="auto">
          <a:xfrm rot="101166" flipH="1">
            <a:off x="5012870" y="5272479"/>
            <a:ext cx="424591" cy="175744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9" name="Elipse 39">
            <a:extLst>
              <a:ext uri="{FF2B5EF4-FFF2-40B4-BE49-F238E27FC236}">
                <a16:creationId xmlns:a16="http://schemas.microsoft.com/office/drawing/2014/main" id="{F3B2AF69-66EA-F111-54C1-14F1D976F3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54535" y="5158024"/>
            <a:ext cx="287984" cy="289460"/>
          </a:xfrm>
          <a:prstGeom prst="ellipse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0" name="Rectángulo: esquinas redondeadas 43">
            <a:extLst>
              <a:ext uri="{FF2B5EF4-FFF2-40B4-BE49-F238E27FC236}">
                <a16:creationId xmlns:a16="http://schemas.microsoft.com/office/drawing/2014/main" id="{5A69E2A6-AB5A-823D-50C5-2F66E23A86CC}"/>
              </a:ext>
            </a:extLst>
          </p:cNvPr>
          <p:cNvSpPr>
            <a:spLocks noChangeArrowheads="1"/>
          </p:cNvSpPr>
          <p:nvPr/>
        </p:nvSpPr>
        <p:spPr bwMode="auto">
          <a:xfrm rot="6130866" flipH="1">
            <a:off x="5107757" y="5501758"/>
            <a:ext cx="425330" cy="167621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1" name="Rectangle 13">
            <a:extLst>
              <a:ext uri="{FF2B5EF4-FFF2-40B4-BE49-F238E27FC236}">
                <a16:creationId xmlns:a16="http://schemas.microsoft.com/office/drawing/2014/main" id="{36A454BA-907C-3BFC-3F73-C53472BCEA82}"/>
              </a:ext>
            </a:extLst>
          </p:cNvPr>
          <p:cNvSpPr>
            <a:spLocks noChangeArrowheads="1"/>
          </p:cNvSpPr>
          <p:nvPr/>
        </p:nvSpPr>
        <p:spPr bwMode="auto">
          <a:xfrm rot="16491400">
            <a:off x="5488629" y="4712387"/>
            <a:ext cx="637995" cy="59812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102" name="Freeform 14">
            <a:extLst>
              <a:ext uri="{FF2B5EF4-FFF2-40B4-BE49-F238E27FC236}">
                <a16:creationId xmlns:a16="http://schemas.microsoft.com/office/drawing/2014/main" id="{CF76EDF3-1551-2D64-717B-B740CE1BF77D}"/>
              </a:ext>
            </a:extLst>
          </p:cNvPr>
          <p:cNvSpPr>
            <a:spLocks/>
          </p:cNvSpPr>
          <p:nvPr/>
        </p:nvSpPr>
        <p:spPr bwMode="auto">
          <a:xfrm>
            <a:off x="5799287" y="4703158"/>
            <a:ext cx="161714" cy="451913"/>
          </a:xfrm>
          <a:custGeom>
            <a:avLst/>
            <a:gdLst>
              <a:gd name="T0" fmla="*/ 75 w 219"/>
              <a:gd name="T1" fmla="*/ 0 h 492"/>
              <a:gd name="T2" fmla="*/ 54 w 219"/>
              <a:gd name="T3" fmla="*/ 237 h 492"/>
              <a:gd name="T4" fmla="*/ 219 w 219"/>
              <a:gd name="T5" fmla="*/ 393 h 492"/>
              <a:gd name="T6" fmla="*/ 219 w 219"/>
              <a:gd name="T7" fmla="*/ 492 h 492"/>
              <a:gd name="T8" fmla="*/ 0 w 219"/>
              <a:gd name="T9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492">
                <a:moveTo>
                  <a:pt x="75" y="0"/>
                </a:moveTo>
                <a:lnTo>
                  <a:pt x="54" y="237"/>
                </a:lnTo>
                <a:lnTo>
                  <a:pt x="219" y="393"/>
                </a:lnTo>
                <a:lnTo>
                  <a:pt x="219" y="492"/>
                </a:lnTo>
                <a:lnTo>
                  <a:pt x="0" y="492"/>
                </a:lnTo>
              </a:path>
            </a:pathLst>
          </a:custGeom>
          <a:noFill/>
          <a:ln w="57150" cmpd="sng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" name="Rectangle 15">
            <a:extLst>
              <a:ext uri="{FF2B5EF4-FFF2-40B4-BE49-F238E27FC236}">
                <a16:creationId xmlns:a16="http://schemas.microsoft.com/office/drawing/2014/main" id="{25616974-387A-72ED-888A-7F2E22FB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432" y="5444531"/>
            <a:ext cx="351488" cy="70150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104" name="Rectangle 16">
            <a:extLst>
              <a:ext uri="{FF2B5EF4-FFF2-40B4-BE49-F238E27FC236}">
                <a16:creationId xmlns:a16="http://schemas.microsoft.com/office/drawing/2014/main" id="{AAFA96FA-D316-3BF5-462B-FFB20703CDBE}"/>
              </a:ext>
            </a:extLst>
          </p:cNvPr>
          <p:cNvSpPr>
            <a:spLocks noChangeArrowheads="1"/>
          </p:cNvSpPr>
          <p:nvPr/>
        </p:nvSpPr>
        <p:spPr bwMode="auto">
          <a:xfrm rot="15986345">
            <a:off x="4685381" y="5142887"/>
            <a:ext cx="351488" cy="70150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105" name="Freeform 17">
            <a:extLst>
              <a:ext uri="{FF2B5EF4-FFF2-40B4-BE49-F238E27FC236}">
                <a16:creationId xmlns:a16="http://schemas.microsoft.com/office/drawing/2014/main" id="{7C80DB0D-BDA3-8FB3-A577-E229111D06ED}"/>
              </a:ext>
            </a:extLst>
          </p:cNvPr>
          <p:cNvSpPr>
            <a:spLocks/>
          </p:cNvSpPr>
          <p:nvPr/>
        </p:nvSpPr>
        <p:spPr bwMode="auto">
          <a:xfrm>
            <a:off x="4820143" y="5208237"/>
            <a:ext cx="115193" cy="263616"/>
          </a:xfrm>
          <a:custGeom>
            <a:avLst/>
            <a:gdLst>
              <a:gd name="T0" fmla="*/ 156 w 156"/>
              <a:gd name="T1" fmla="*/ 357 h 357"/>
              <a:gd name="T2" fmla="*/ 24 w 156"/>
              <a:gd name="T3" fmla="*/ 357 h 357"/>
              <a:gd name="T4" fmla="*/ 0 w 156"/>
              <a:gd name="T5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" h="357">
                <a:moveTo>
                  <a:pt x="156" y="357"/>
                </a:moveTo>
                <a:lnTo>
                  <a:pt x="24" y="357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6" name="Rectangle 18">
            <a:extLst>
              <a:ext uri="{FF2B5EF4-FFF2-40B4-BE49-F238E27FC236}">
                <a16:creationId xmlns:a16="http://schemas.microsoft.com/office/drawing/2014/main" id="{C5E51B36-2D1D-5EDF-D825-7BF885C62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393" y="5503605"/>
            <a:ext cx="90087" cy="12774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pPr algn="ctr" eaLnBrk="0" hangingPunct="0"/>
            <a:endParaRPr lang="es-ES" altLang="es-ES" b="1"/>
          </a:p>
        </p:txBody>
      </p:sp>
      <p:sp>
        <p:nvSpPr>
          <p:cNvPr id="107" name="Rectangle 19">
            <a:extLst>
              <a:ext uri="{FF2B5EF4-FFF2-40B4-BE49-F238E27FC236}">
                <a16:creationId xmlns:a16="http://schemas.microsoft.com/office/drawing/2014/main" id="{870967BC-A91F-5380-2CB9-5FD82E5B7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46" y="5620275"/>
            <a:ext cx="45782" cy="12774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pPr algn="ctr" eaLnBrk="0" hangingPunct="0"/>
            <a:endParaRPr lang="es-ES" altLang="es-ES" b="1"/>
          </a:p>
        </p:txBody>
      </p:sp>
      <p:sp>
        <p:nvSpPr>
          <p:cNvPr id="108" name="Rectangle 20">
            <a:extLst>
              <a:ext uri="{FF2B5EF4-FFF2-40B4-BE49-F238E27FC236}">
                <a16:creationId xmlns:a16="http://schemas.microsoft.com/office/drawing/2014/main" id="{EF91A08B-6E4C-C866-3265-9856C6806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045" y="5705193"/>
            <a:ext cx="265092" cy="50213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pPr algn="ctr" eaLnBrk="0" hangingPunct="0"/>
            <a:endParaRPr lang="es-ES" altLang="es-ES" b="1"/>
          </a:p>
        </p:txBody>
      </p:sp>
      <p:grpSp>
        <p:nvGrpSpPr>
          <p:cNvPr id="109" name="Group 21">
            <a:extLst>
              <a:ext uri="{FF2B5EF4-FFF2-40B4-BE49-F238E27FC236}">
                <a16:creationId xmlns:a16="http://schemas.microsoft.com/office/drawing/2014/main" id="{429FECAB-E91E-8C24-A930-798B66E83D01}"/>
              </a:ext>
            </a:extLst>
          </p:cNvPr>
          <p:cNvGrpSpPr>
            <a:grpSpLocks/>
          </p:cNvGrpSpPr>
          <p:nvPr/>
        </p:nvGrpSpPr>
        <p:grpSpPr bwMode="auto">
          <a:xfrm>
            <a:off x="4891769" y="5730299"/>
            <a:ext cx="330074" cy="73104"/>
            <a:chOff x="1716" y="3144"/>
            <a:chExt cx="447" cy="99"/>
          </a:xfrm>
          <a:solidFill>
            <a:srgbClr val="5B9BD5"/>
          </a:solidFill>
        </p:grpSpPr>
        <p:sp>
          <p:nvSpPr>
            <p:cNvPr id="110" name="Oval 22">
              <a:extLst>
                <a:ext uri="{FF2B5EF4-FFF2-40B4-BE49-F238E27FC236}">
                  <a16:creationId xmlns:a16="http://schemas.microsoft.com/office/drawing/2014/main" id="{480756F4-3BF4-6370-D0A7-9E7D6FB5D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3144"/>
              <a:ext cx="99" cy="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" name="Oval 23">
              <a:extLst>
                <a:ext uri="{FF2B5EF4-FFF2-40B4-BE49-F238E27FC236}">
                  <a16:creationId xmlns:a16="http://schemas.microsoft.com/office/drawing/2014/main" id="{7E3C2422-4D02-CE4E-2E15-8539B7D80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144"/>
              <a:ext cx="99" cy="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" name="Oval 24">
              <a:extLst>
                <a:ext uri="{FF2B5EF4-FFF2-40B4-BE49-F238E27FC236}">
                  <a16:creationId xmlns:a16="http://schemas.microsoft.com/office/drawing/2014/main" id="{75CC1607-A3F7-1D6A-5751-DBC21260C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144"/>
              <a:ext cx="99" cy="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7210F8BA-C707-D3A0-0A61-0BFF59E9368C}"/>
              </a:ext>
            </a:extLst>
          </p:cNvPr>
          <p:cNvGrpSpPr/>
          <p:nvPr/>
        </p:nvGrpSpPr>
        <p:grpSpPr>
          <a:xfrm>
            <a:off x="6293819" y="4514122"/>
            <a:ext cx="992880" cy="1293036"/>
            <a:chOff x="345164" y="1721509"/>
            <a:chExt cx="2384204" cy="3104967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B9C77CDE-64BB-DB95-B763-76604A1030F2}"/>
                </a:ext>
              </a:extLst>
            </p:cNvPr>
            <p:cNvSpPr/>
            <p:nvPr/>
          </p:nvSpPr>
          <p:spPr>
            <a:xfrm rot="4594250" flipH="1">
              <a:off x="1009234" y="4110079"/>
              <a:ext cx="1029327" cy="384628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8A53A51F-EEF0-ECB2-CCFE-D87E4E50D2F5}"/>
                </a:ext>
              </a:extLst>
            </p:cNvPr>
            <p:cNvSpPr/>
            <p:nvPr/>
          </p:nvSpPr>
          <p:spPr>
            <a:xfrm rot="6527721">
              <a:off x="573995" y="3074355"/>
              <a:ext cx="1226474" cy="318090"/>
            </a:xfrm>
            <a:prstGeom prst="roundRect">
              <a:avLst>
                <a:gd name="adj" fmla="val 4805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CF0B3E45-E181-EA2C-43B3-95858BF73A9A}"/>
                </a:ext>
              </a:extLst>
            </p:cNvPr>
            <p:cNvSpPr/>
            <p:nvPr/>
          </p:nvSpPr>
          <p:spPr>
            <a:xfrm rot="6575740">
              <a:off x="-438823" y="3417262"/>
              <a:ext cx="2415858" cy="402570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CDF4877E-F76C-892C-F84B-C79CF7BB4252}"/>
                </a:ext>
              </a:extLst>
            </p:cNvPr>
            <p:cNvSpPr/>
            <p:nvPr/>
          </p:nvSpPr>
          <p:spPr>
            <a:xfrm rot="477056">
              <a:off x="1240391" y="1867202"/>
              <a:ext cx="665327" cy="665327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D07F942B-5F30-E608-CD8F-D54E23BCB059}"/>
                </a:ext>
              </a:extLst>
            </p:cNvPr>
            <p:cNvSpPr/>
            <p:nvPr/>
          </p:nvSpPr>
          <p:spPr>
            <a:xfrm rot="1635745" flipH="1">
              <a:off x="596883" y="3579973"/>
              <a:ext cx="1029327" cy="386002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E0D8121F-7562-E87E-0E37-57D3A3889682}"/>
                </a:ext>
              </a:extLst>
            </p:cNvPr>
            <p:cNvSpPr/>
            <p:nvPr/>
          </p:nvSpPr>
          <p:spPr>
            <a:xfrm rot="10298448" flipH="1">
              <a:off x="465856" y="2490670"/>
              <a:ext cx="752171" cy="294094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400E5672-7090-5AB3-DB9B-9606A67B525B}"/>
                </a:ext>
              </a:extLst>
            </p:cNvPr>
            <p:cNvSpPr/>
            <p:nvPr/>
          </p:nvSpPr>
          <p:spPr>
            <a:xfrm rot="1324747">
              <a:off x="360598" y="3475080"/>
              <a:ext cx="2368770" cy="12509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3" name="Diagrama de flujo: retraso 52">
              <a:extLst>
                <a:ext uri="{FF2B5EF4-FFF2-40B4-BE49-F238E27FC236}">
                  <a16:creationId xmlns:a16="http://schemas.microsoft.com/office/drawing/2014/main" id="{56421D80-EA12-F80C-A287-4DE0AC1DFCC3}"/>
                </a:ext>
              </a:extLst>
            </p:cNvPr>
            <p:cNvSpPr/>
            <p:nvPr/>
          </p:nvSpPr>
          <p:spPr>
            <a:xfrm rot="1323580">
              <a:off x="2035075" y="3515498"/>
              <a:ext cx="671858" cy="671859"/>
            </a:xfrm>
            <a:prstGeom prst="flowChartDelay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C2BFF580-4CE7-295E-9FDA-9A6F4B80EC62}"/>
                </a:ext>
              </a:extLst>
            </p:cNvPr>
            <p:cNvSpPr/>
            <p:nvPr/>
          </p:nvSpPr>
          <p:spPr>
            <a:xfrm>
              <a:off x="1056140" y="2490104"/>
              <a:ext cx="429892" cy="388680"/>
            </a:xfrm>
            <a:custGeom>
              <a:avLst/>
              <a:gdLst>
                <a:gd name="connsiteX0" fmla="*/ 0 w 286101"/>
                <a:gd name="connsiteY0" fmla="*/ 157075 h 246832"/>
                <a:gd name="connsiteX1" fmla="*/ 89757 w 286101"/>
                <a:gd name="connsiteY1" fmla="*/ 0 h 246832"/>
                <a:gd name="connsiteX2" fmla="*/ 286101 w 286101"/>
                <a:gd name="connsiteY2" fmla="*/ 140245 h 246832"/>
                <a:gd name="connsiteX3" fmla="*/ 84147 w 286101"/>
                <a:gd name="connsiteY3" fmla="*/ 246832 h 246832"/>
                <a:gd name="connsiteX4" fmla="*/ 0 w 286101"/>
                <a:gd name="connsiteY4" fmla="*/ 157075 h 24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01" h="246832">
                  <a:moveTo>
                    <a:pt x="0" y="157075"/>
                  </a:moveTo>
                  <a:lnTo>
                    <a:pt x="89757" y="0"/>
                  </a:lnTo>
                  <a:lnTo>
                    <a:pt x="286101" y="140245"/>
                  </a:lnTo>
                  <a:lnTo>
                    <a:pt x="84147" y="246832"/>
                  </a:lnTo>
                  <a:lnTo>
                    <a:pt x="0" y="15707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Acorde 57">
              <a:extLst>
                <a:ext uri="{FF2B5EF4-FFF2-40B4-BE49-F238E27FC236}">
                  <a16:creationId xmlns:a16="http://schemas.microsoft.com/office/drawing/2014/main" id="{3A986E3C-9A37-F8EA-BB82-81B3ED4C9B22}"/>
                </a:ext>
              </a:extLst>
            </p:cNvPr>
            <p:cNvSpPr/>
            <p:nvPr/>
          </p:nvSpPr>
          <p:spPr>
            <a:xfrm rot="8634437">
              <a:off x="1262604" y="1721509"/>
              <a:ext cx="706557" cy="706557"/>
            </a:xfrm>
            <a:prstGeom prst="chord">
              <a:avLst>
                <a:gd name="adj1" fmla="val 2700000"/>
                <a:gd name="adj2" fmla="val 15093008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3B4F681E-6B09-18C2-9508-CB847E6DE417}"/>
                </a:ext>
              </a:extLst>
            </p:cNvPr>
            <p:cNvCxnSpPr>
              <a:cxnSpLocks/>
            </p:cNvCxnSpPr>
            <p:nvPr/>
          </p:nvCxnSpPr>
          <p:spPr>
            <a:xfrm>
              <a:off x="1267430" y="1991406"/>
              <a:ext cx="753282" cy="282865"/>
            </a:xfrm>
            <a:prstGeom prst="line">
              <a:avLst/>
            </a:prstGeom>
            <a:solidFill>
              <a:srgbClr val="5B9BD5"/>
            </a:solidFill>
            <a:ln w="50800" cap="rnd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C28EB7A2-E06C-A04D-30EA-DE9C5BA01E2B}"/>
                </a:ext>
              </a:extLst>
            </p:cNvPr>
            <p:cNvSpPr/>
            <p:nvPr/>
          </p:nvSpPr>
          <p:spPr>
            <a:xfrm rot="3969554" flipH="1">
              <a:off x="953956" y="3080736"/>
              <a:ext cx="1203600" cy="294094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C08414DB-6FAF-D1E7-0316-6997F9CE2198}"/>
                </a:ext>
              </a:extLst>
            </p:cNvPr>
            <p:cNvSpPr/>
            <p:nvPr/>
          </p:nvSpPr>
          <p:spPr>
            <a:xfrm rot="6560253" flipH="1">
              <a:off x="116125" y="2746618"/>
              <a:ext cx="752171" cy="294094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E09623CE-DEE4-FBC5-B3DE-8DD7C9A6CE93}"/>
              </a:ext>
            </a:extLst>
          </p:cNvPr>
          <p:cNvGrpSpPr/>
          <p:nvPr/>
        </p:nvGrpSpPr>
        <p:grpSpPr>
          <a:xfrm>
            <a:off x="5784290" y="1037011"/>
            <a:ext cx="594949" cy="667297"/>
            <a:chOff x="1567768" y="2860897"/>
            <a:chExt cx="720662" cy="808298"/>
          </a:xfrm>
          <a:solidFill>
            <a:srgbClr val="5B9BD5"/>
          </a:solidFill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7FE8A45C-9233-3558-1679-F7D378A9E6E8}"/>
                </a:ext>
              </a:extLst>
            </p:cNvPr>
            <p:cNvSpPr/>
            <p:nvPr/>
          </p:nvSpPr>
          <p:spPr>
            <a:xfrm>
              <a:off x="1629080" y="3067673"/>
              <a:ext cx="659350" cy="561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2" name="Rectángulo: esquinas redondeadas 61">
              <a:extLst>
                <a:ext uri="{FF2B5EF4-FFF2-40B4-BE49-F238E27FC236}">
                  <a16:creationId xmlns:a16="http://schemas.microsoft.com/office/drawing/2014/main" id="{BDE84046-4E4F-A64B-EC32-00EF04B52788}"/>
                </a:ext>
              </a:extLst>
            </p:cNvPr>
            <p:cNvSpPr/>
            <p:nvPr/>
          </p:nvSpPr>
          <p:spPr>
            <a:xfrm rot="1412975">
              <a:off x="1701937" y="3498955"/>
              <a:ext cx="175904" cy="1702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60081CCA-BFA5-DE8C-1F78-4A40CC86661B}"/>
                </a:ext>
              </a:extLst>
            </p:cNvPr>
            <p:cNvSpPr/>
            <p:nvPr/>
          </p:nvSpPr>
          <p:spPr>
            <a:xfrm rot="20187025" flipH="1">
              <a:off x="2023473" y="3498956"/>
              <a:ext cx="175904" cy="1702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4" name="Rectángulo: esquinas redondeadas 63">
              <a:extLst>
                <a:ext uri="{FF2B5EF4-FFF2-40B4-BE49-F238E27FC236}">
                  <a16:creationId xmlns:a16="http://schemas.microsoft.com/office/drawing/2014/main" id="{656FBF07-F100-7CBA-15EC-1F366308C611}"/>
                </a:ext>
              </a:extLst>
            </p:cNvPr>
            <p:cNvSpPr/>
            <p:nvPr/>
          </p:nvSpPr>
          <p:spPr>
            <a:xfrm rot="5400000" flipH="1">
              <a:off x="1545577" y="3260361"/>
              <a:ext cx="214621" cy="170239"/>
            </a:xfrm>
            <a:prstGeom prst="roundRect">
              <a:avLst>
                <a:gd name="adj" fmla="val 28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5" name="Rectángulo: esquinas redondeadas 27">
              <a:extLst>
                <a:ext uri="{FF2B5EF4-FFF2-40B4-BE49-F238E27FC236}">
                  <a16:creationId xmlns:a16="http://schemas.microsoft.com/office/drawing/2014/main" id="{1FEBE1E5-70FC-5824-5CB0-2173602F3E6D}"/>
                </a:ext>
              </a:extLst>
            </p:cNvPr>
            <p:cNvSpPr/>
            <p:nvPr/>
          </p:nvSpPr>
          <p:spPr>
            <a:xfrm rot="8835146">
              <a:off x="1659392" y="3034594"/>
              <a:ext cx="116531" cy="170239"/>
            </a:xfrm>
            <a:custGeom>
              <a:avLst/>
              <a:gdLst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28374 w 175904"/>
                <a:gd name="connsiteY6" fmla="*/ 170239 h 170239"/>
                <a:gd name="connsiteX7" fmla="*/ 0 w 175904"/>
                <a:gd name="connsiteY7" fmla="*/ 141865 h 170239"/>
                <a:gd name="connsiteX8" fmla="*/ 0 w 175904"/>
                <a:gd name="connsiteY8" fmla="*/ 28374 h 170239"/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0 w 175904"/>
                <a:gd name="connsiteY6" fmla="*/ 141865 h 170239"/>
                <a:gd name="connsiteX7" fmla="*/ 0 w 175904"/>
                <a:gd name="connsiteY7" fmla="*/ 28374 h 170239"/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0 w 175904"/>
                <a:gd name="connsiteY6" fmla="*/ 28374 h 170239"/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0 w 175904"/>
                <a:gd name="connsiteY6" fmla="*/ 28374 h 17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904" h="170239">
                  <a:moveTo>
                    <a:pt x="0" y="28374"/>
                  </a:moveTo>
                  <a:cubicBezTo>
                    <a:pt x="0" y="12703"/>
                    <a:pt x="12703" y="0"/>
                    <a:pt x="28374" y="0"/>
                  </a:cubicBezTo>
                  <a:lnTo>
                    <a:pt x="147530" y="0"/>
                  </a:lnTo>
                  <a:cubicBezTo>
                    <a:pt x="163201" y="0"/>
                    <a:pt x="175904" y="12703"/>
                    <a:pt x="175904" y="28374"/>
                  </a:cubicBezTo>
                  <a:lnTo>
                    <a:pt x="175904" y="141865"/>
                  </a:lnTo>
                  <a:cubicBezTo>
                    <a:pt x="175904" y="157536"/>
                    <a:pt x="163201" y="170239"/>
                    <a:pt x="147530" y="170239"/>
                  </a:cubicBezTo>
                  <a:cubicBezTo>
                    <a:pt x="98353" y="122951"/>
                    <a:pt x="45912" y="157574"/>
                    <a:pt x="0" y="283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09C91B90-2483-DB28-9FB6-CA6801F8ED01}"/>
                </a:ext>
              </a:extLst>
            </p:cNvPr>
            <p:cNvSpPr/>
            <p:nvPr/>
          </p:nvSpPr>
          <p:spPr>
            <a:xfrm>
              <a:off x="1730138" y="3215403"/>
              <a:ext cx="65476" cy="65476"/>
            </a:xfrm>
            <a:prstGeom prst="ellipse">
              <a:avLst/>
            </a:prstGeom>
            <a:solidFill>
              <a:srgbClr val="E2E5F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900">
                <a:solidFill>
                  <a:schemeClr val="tx1"/>
                </a:solidFill>
                <a:latin typeface="Myriad Pro Light" panose="020B0403030403020204" pitchFamily="34" charset="0"/>
              </a:endParaRP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EBDADE56-49F2-0036-CCA7-B5299680B299}"/>
                </a:ext>
              </a:extLst>
            </p:cNvPr>
            <p:cNvSpPr/>
            <p:nvPr/>
          </p:nvSpPr>
          <p:spPr>
            <a:xfrm>
              <a:off x="1874735" y="3034544"/>
              <a:ext cx="164733" cy="80808"/>
            </a:xfrm>
            <a:prstGeom prst="rect">
              <a:avLst/>
            </a:prstGeom>
            <a:solidFill>
              <a:srgbClr val="D7DAE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900">
                <a:solidFill>
                  <a:schemeClr val="tx1"/>
                </a:solidFill>
                <a:latin typeface="Myriad Pro Light" panose="020B0403030403020204" pitchFamily="34" charset="0"/>
              </a:endParaRPr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1DC1AFF0-C0BB-641E-CBA8-6D05B9F313C8}"/>
                </a:ext>
              </a:extLst>
            </p:cNvPr>
            <p:cNvSpPr/>
            <p:nvPr/>
          </p:nvSpPr>
          <p:spPr>
            <a:xfrm>
              <a:off x="1864688" y="2860897"/>
              <a:ext cx="170239" cy="170239"/>
            </a:xfrm>
            <a:prstGeom prst="ellipse">
              <a:avLst/>
            </a:prstGeom>
            <a:solidFill>
              <a:srgbClr val="5B9BD5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900" dirty="0">
                <a:solidFill>
                  <a:schemeClr val="tx1"/>
                </a:solidFill>
                <a:latin typeface="Myriad Pro Light" panose="020B0403030403020204" pitchFamily="34" charset="0"/>
              </a:endParaRPr>
            </a:p>
          </p:txBody>
        </p:sp>
      </p:grpSp>
      <p:grpSp>
        <p:nvGrpSpPr>
          <p:cNvPr id="78" name="Group 60">
            <a:extLst>
              <a:ext uri="{FF2B5EF4-FFF2-40B4-BE49-F238E27FC236}">
                <a16:creationId xmlns:a16="http://schemas.microsoft.com/office/drawing/2014/main" id="{18481778-D845-5BDB-BABC-2B2C4566C48E}"/>
              </a:ext>
            </a:extLst>
          </p:cNvPr>
          <p:cNvGrpSpPr>
            <a:grpSpLocks/>
          </p:cNvGrpSpPr>
          <p:nvPr/>
        </p:nvGrpSpPr>
        <p:grpSpPr bwMode="auto">
          <a:xfrm>
            <a:off x="5646767" y="2101035"/>
            <a:ext cx="832911" cy="1373777"/>
            <a:chOff x="2137" y="2182"/>
            <a:chExt cx="790" cy="1303"/>
          </a:xfrm>
          <a:solidFill>
            <a:srgbClr val="5B9BD5"/>
          </a:solidFill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1D6F31CE-8BB3-1B0D-F507-259FBCB2CD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621">
              <a:off x="2137" y="2484"/>
              <a:ext cx="350" cy="1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FA87B5E4-5566-793B-FFE5-3DECD59EE0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7056">
              <a:off x="2439" y="2182"/>
              <a:ext cx="275" cy="2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1" name="Rectángulo: esquinas redondeadas 80">
              <a:extLst>
                <a:ext uri="{FF2B5EF4-FFF2-40B4-BE49-F238E27FC236}">
                  <a16:creationId xmlns:a16="http://schemas.microsoft.com/office/drawing/2014/main" id="{A8FD0670-72DD-146C-377C-5FC30ADFE2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88" y="3124"/>
              <a:ext cx="555" cy="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2" name="Rectángulo: esquinas redondeadas 81">
              <a:extLst>
                <a:ext uri="{FF2B5EF4-FFF2-40B4-BE49-F238E27FC236}">
                  <a16:creationId xmlns:a16="http://schemas.microsoft.com/office/drawing/2014/main" id="{194BF649-44CD-896D-D806-DB890C3D54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05" y="3124"/>
              <a:ext cx="555" cy="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83DFFC87-090A-A26E-52FE-4AB4723BCE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21005" flipH="1">
              <a:off x="2640" y="2633"/>
              <a:ext cx="410" cy="1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Rectángulo: esquinas redondeadas 83">
              <a:extLst>
                <a:ext uri="{FF2B5EF4-FFF2-40B4-BE49-F238E27FC236}">
                  <a16:creationId xmlns:a16="http://schemas.microsoft.com/office/drawing/2014/main" id="{8199CE4A-AF50-E8A4-90BE-99E30B1AD2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49130">
              <a:off x="2141" y="2396"/>
              <a:ext cx="288" cy="1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A8734E45-80AC-2012-6E34-3C7B8946F8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5091" flipH="1">
              <a:off x="2357" y="2242"/>
              <a:ext cx="46" cy="15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6" name="Rectángulo: esquinas redondeadas 85">
              <a:extLst>
                <a:ext uri="{FF2B5EF4-FFF2-40B4-BE49-F238E27FC236}">
                  <a16:creationId xmlns:a16="http://schemas.microsoft.com/office/drawing/2014/main" id="{3E762A2E-3A4F-ED4D-40F3-7D93F10C73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26" y="2608"/>
              <a:ext cx="494" cy="382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7" name="Rectángulo: esquinas redondeadas 86">
              <a:extLst>
                <a:ext uri="{FF2B5EF4-FFF2-40B4-BE49-F238E27FC236}">
                  <a16:creationId xmlns:a16="http://schemas.microsoft.com/office/drawing/2014/main" id="{F36AB5FF-52D7-E7FA-75EB-31DF5C45A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5" y="2287"/>
              <a:ext cx="97" cy="49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8" name="Triángulo isósceles 87">
              <a:extLst>
                <a:ext uri="{FF2B5EF4-FFF2-40B4-BE49-F238E27FC236}">
                  <a16:creationId xmlns:a16="http://schemas.microsoft.com/office/drawing/2014/main" id="{5A17DC1C-C8BA-5A64-4F48-1072B2D3FA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73" y="2466"/>
              <a:ext cx="206" cy="314"/>
            </a:xfrm>
            <a:prstGeom prst="triangle">
              <a:avLst>
                <a:gd name="adj" fmla="val 50000"/>
              </a:avLst>
            </a:prstGeom>
            <a:solidFill>
              <a:srgbClr val="E2E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89" name="Grupo 115">
              <a:extLst>
                <a:ext uri="{FF2B5EF4-FFF2-40B4-BE49-F238E27FC236}">
                  <a16:creationId xmlns:a16="http://schemas.microsoft.com/office/drawing/2014/main" id="{5756B254-7715-DA1D-CA8C-C1D7951CC58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523" y="2483"/>
              <a:ext cx="93" cy="316"/>
              <a:chOff x="6479116" y="2092809"/>
              <a:chExt cx="349043" cy="1199996"/>
            </a:xfrm>
            <a:grpFill/>
          </p:grpSpPr>
          <p:sp>
            <p:nvSpPr>
              <p:cNvPr id="116" name="Trapecio 167">
                <a:extLst>
                  <a:ext uri="{FF2B5EF4-FFF2-40B4-BE49-F238E27FC236}">
                    <a16:creationId xmlns:a16="http://schemas.microsoft.com/office/drawing/2014/main" id="{254F4F0F-4F42-A259-6E1E-C56F25BC374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6500973" y="2092809"/>
                <a:ext cx="298455" cy="246835"/>
              </a:xfrm>
              <a:custGeom>
                <a:avLst/>
                <a:gdLst>
                  <a:gd name="T0" fmla="*/ 0 w 298450"/>
                  <a:gd name="T1" fmla="*/ 246835 h 246835"/>
                  <a:gd name="T2" fmla="*/ 61709 w 298450"/>
                  <a:gd name="T3" fmla="*/ 0 h 246835"/>
                  <a:gd name="T4" fmla="*/ 236741 w 298450"/>
                  <a:gd name="T5" fmla="*/ 0 h 246835"/>
                  <a:gd name="T6" fmla="*/ 298450 w 298450"/>
                  <a:gd name="T7" fmla="*/ 246835 h 246835"/>
                  <a:gd name="T8" fmla="*/ 0 w 298450"/>
                  <a:gd name="T9" fmla="*/ 246835 h 246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450" h="246835">
                    <a:moveTo>
                      <a:pt x="0" y="246835"/>
                    </a:moveTo>
                    <a:lnTo>
                      <a:pt x="61709" y="0"/>
                    </a:lnTo>
                    <a:lnTo>
                      <a:pt x="236741" y="0"/>
                    </a:lnTo>
                    <a:lnTo>
                      <a:pt x="298450" y="246835"/>
                    </a:lnTo>
                    <a:lnTo>
                      <a:pt x="0" y="246835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ca-ES"/>
              </a:p>
            </p:txBody>
          </p:sp>
          <p:sp>
            <p:nvSpPr>
              <p:cNvPr id="117" name="Trapecio 168">
                <a:extLst>
                  <a:ext uri="{FF2B5EF4-FFF2-40B4-BE49-F238E27FC236}">
                    <a16:creationId xmlns:a16="http://schemas.microsoft.com/office/drawing/2014/main" id="{BD90AE5D-86E0-112E-4CB7-132B664E3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9116" y="2296830"/>
                <a:ext cx="349043" cy="995975"/>
              </a:xfrm>
              <a:custGeom>
                <a:avLst/>
                <a:gdLst>
                  <a:gd name="T0" fmla="*/ 0 w 298450"/>
                  <a:gd name="T1" fmla="*/ 930372 h 930372"/>
                  <a:gd name="T2" fmla="*/ 74613 w 298450"/>
                  <a:gd name="T3" fmla="*/ 0 h 930372"/>
                  <a:gd name="T4" fmla="*/ 223838 w 298450"/>
                  <a:gd name="T5" fmla="*/ 0 h 930372"/>
                  <a:gd name="T6" fmla="*/ 298450 w 298450"/>
                  <a:gd name="T7" fmla="*/ 930372 h 930372"/>
                  <a:gd name="T8" fmla="*/ 0 w 298450"/>
                  <a:gd name="T9" fmla="*/ 930372 h 930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450" h="930372">
                    <a:moveTo>
                      <a:pt x="0" y="930372"/>
                    </a:moveTo>
                    <a:lnTo>
                      <a:pt x="74613" y="0"/>
                    </a:lnTo>
                    <a:lnTo>
                      <a:pt x="223838" y="0"/>
                    </a:lnTo>
                    <a:lnTo>
                      <a:pt x="298450" y="930372"/>
                    </a:lnTo>
                    <a:lnTo>
                      <a:pt x="0" y="930372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ca-ES"/>
              </a:p>
            </p:txBody>
          </p:sp>
        </p:grpSp>
        <p:grpSp>
          <p:nvGrpSpPr>
            <p:cNvPr id="90" name="Group 53">
              <a:extLst>
                <a:ext uri="{FF2B5EF4-FFF2-40B4-BE49-F238E27FC236}">
                  <a16:creationId xmlns:a16="http://schemas.microsoft.com/office/drawing/2014/main" id="{01E12621-BF28-6134-E845-33D3DE61D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863"/>
              <a:ext cx="133" cy="350"/>
              <a:chOff x="2836" y="2813"/>
              <a:chExt cx="133" cy="350"/>
            </a:xfrm>
            <a:grpFill/>
          </p:grpSpPr>
          <p:sp>
            <p:nvSpPr>
              <p:cNvPr id="114" name="Rectángulo 113">
                <a:extLst>
                  <a:ext uri="{FF2B5EF4-FFF2-40B4-BE49-F238E27FC236}">
                    <a16:creationId xmlns:a16="http://schemas.microsoft.com/office/drawing/2014/main" id="{2A9E48F5-ABD4-F269-BAEB-A44C5363D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6" y="2888"/>
                <a:ext cx="133" cy="275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800" i="0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" name="Rectángulo 114">
                <a:extLst>
                  <a:ext uri="{FF2B5EF4-FFF2-40B4-BE49-F238E27FC236}">
                    <a16:creationId xmlns:a16="http://schemas.microsoft.com/office/drawing/2014/main" id="{5CCE8A06-D0B0-5F42-F06D-EA2A9A221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879" y="2813"/>
                <a:ext cx="46" cy="156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800" i="0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91" name="Rectángulo: esquinas redondeadas 158">
              <a:extLst>
                <a:ext uri="{FF2B5EF4-FFF2-40B4-BE49-F238E27FC236}">
                  <a16:creationId xmlns:a16="http://schemas.microsoft.com/office/drawing/2014/main" id="{72807EE5-9F44-EF21-CEA4-4703D06D58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61207" flipH="1">
              <a:off x="2657" y="2488"/>
              <a:ext cx="228" cy="1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C981A163-18A3-6B3C-FF2B-5E05B2BD33A4}"/>
              </a:ext>
            </a:extLst>
          </p:cNvPr>
          <p:cNvSpPr/>
          <p:nvPr/>
        </p:nvSpPr>
        <p:spPr>
          <a:xfrm>
            <a:off x="5913455" y="2424348"/>
            <a:ext cx="336620" cy="499905"/>
          </a:xfrm>
          <a:custGeom>
            <a:avLst/>
            <a:gdLst>
              <a:gd name="connsiteX0" fmla="*/ 0 w 336620"/>
              <a:gd name="connsiteY0" fmla="*/ 72850 h 499905"/>
              <a:gd name="connsiteX1" fmla="*/ 90435 w 336620"/>
              <a:gd name="connsiteY1" fmla="*/ 0 h 499905"/>
              <a:gd name="connsiteX2" fmla="*/ 190919 w 336620"/>
              <a:gd name="connsiteY2" fmla="*/ 283866 h 499905"/>
              <a:gd name="connsiteX3" fmla="*/ 198455 w 336620"/>
              <a:gd name="connsiteY3" fmla="*/ 283866 h 499905"/>
              <a:gd name="connsiteX4" fmla="*/ 296426 w 336620"/>
              <a:gd name="connsiteY4" fmla="*/ 2512 h 499905"/>
              <a:gd name="connsiteX5" fmla="*/ 336620 w 336620"/>
              <a:gd name="connsiteY5" fmla="*/ 0 h 499905"/>
              <a:gd name="connsiteX6" fmla="*/ 329083 w 336620"/>
              <a:gd name="connsiteY6" fmla="*/ 499905 h 499905"/>
              <a:gd name="connsiteX7" fmla="*/ 72850 w 336620"/>
              <a:gd name="connsiteY7" fmla="*/ 454688 h 499905"/>
              <a:gd name="connsiteX8" fmla="*/ 0 w 336620"/>
              <a:gd name="connsiteY8" fmla="*/ 72850 h 49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620" h="499905">
                <a:moveTo>
                  <a:pt x="0" y="72850"/>
                </a:moveTo>
                <a:lnTo>
                  <a:pt x="90435" y="0"/>
                </a:lnTo>
                <a:lnTo>
                  <a:pt x="190919" y="283866"/>
                </a:lnTo>
                <a:lnTo>
                  <a:pt x="198455" y="283866"/>
                </a:lnTo>
                <a:lnTo>
                  <a:pt x="296426" y="2512"/>
                </a:lnTo>
                <a:lnTo>
                  <a:pt x="336620" y="0"/>
                </a:lnTo>
                <a:lnTo>
                  <a:pt x="329083" y="499905"/>
                </a:lnTo>
                <a:lnTo>
                  <a:pt x="72850" y="454688"/>
                </a:lnTo>
                <a:lnTo>
                  <a:pt x="0" y="72850"/>
                </a:lnTo>
                <a:close/>
              </a:path>
            </a:pathLst>
          </a:cu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72B48259-9740-E482-BF10-E7D7FC2C9C2F}"/>
              </a:ext>
            </a:extLst>
          </p:cNvPr>
          <p:cNvGrpSpPr/>
          <p:nvPr/>
        </p:nvGrpSpPr>
        <p:grpSpPr>
          <a:xfrm>
            <a:off x="7258730" y="3812287"/>
            <a:ext cx="775487" cy="614722"/>
            <a:chOff x="8406990" y="3212797"/>
            <a:chExt cx="775487" cy="614722"/>
          </a:xfrm>
        </p:grpSpPr>
        <p:grpSp>
          <p:nvGrpSpPr>
            <p:cNvPr id="122" name="Grupo 121">
              <a:extLst>
                <a:ext uri="{FF2B5EF4-FFF2-40B4-BE49-F238E27FC236}">
                  <a16:creationId xmlns:a16="http://schemas.microsoft.com/office/drawing/2014/main" id="{54323878-6C17-014D-D37B-D166F117EBD1}"/>
                </a:ext>
              </a:extLst>
            </p:cNvPr>
            <p:cNvGrpSpPr/>
            <p:nvPr/>
          </p:nvGrpSpPr>
          <p:grpSpPr>
            <a:xfrm>
              <a:off x="8406990" y="3631356"/>
              <a:ext cx="547721" cy="196163"/>
              <a:chOff x="2183642" y="4224527"/>
              <a:chExt cx="3497830" cy="1252728"/>
            </a:xfrm>
          </p:grpSpPr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E3A85841-6A48-CBA1-2DC8-099C6D50B814}"/>
                  </a:ext>
                </a:extLst>
              </p:cNvPr>
              <p:cNvGrpSpPr/>
              <p:nvPr/>
            </p:nvGrpSpPr>
            <p:grpSpPr>
              <a:xfrm>
                <a:off x="2183642" y="4224527"/>
                <a:ext cx="3497830" cy="1252728"/>
                <a:chOff x="2183642" y="4224527"/>
                <a:chExt cx="3497830" cy="1252728"/>
              </a:xfrm>
            </p:grpSpPr>
            <p:sp>
              <p:nvSpPr>
                <p:cNvPr id="143" name="Rectángulo: esquinas redondeadas 142">
                  <a:extLst>
                    <a:ext uri="{FF2B5EF4-FFF2-40B4-BE49-F238E27FC236}">
                      <a16:creationId xmlns:a16="http://schemas.microsoft.com/office/drawing/2014/main" id="{B3F00EBC-573A-C036-FA59-7993BAA80AB3}"/>
                    </a:ext>
                  </a:extLst>
                </p:cNvPr>
                <p:cNvSpPr/>
                <p:nvPr/>
              </p:nvSpPr>
              <p:spPr>
                <a:xfrm>
                  <a:off x="2183642" y="4224527"/>
                  <a:ext cx="3497830" cy="12527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4" name="Rectángulo: esquinas redondeadas 143">
                  <a:extLst>
                    <a:ext uri="{FF2B5EF4-FFF2-40B4-BE49-F238E27FC236}">
                      <a16:creationId xmlns:a16="http://schemas.microsoft.com/office/drawing/2014/main" id="{F53424E8-9864-3C12-E525-7418079FA249}"/>
                    </a:ext>
                  </a:extLst>
                </p:cNvPr>
                <p:cNvSpPr/>
                <p:nvPr/>
              </p:nvSpPr>
              <p:spPr>
                <a:xfrm>
                  <a:off x="2426845" y="4491227"/>
                  <a:ext cx="3011424" cy="7193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7DA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7" name="Grupo 136">
                <a:extLst>
                  <a:ext uri="{FF2B5EF4-FFF2-40B4-BE49-F238E27FC236}">
                    <a16:creationId xmlns:a16="http://schemas.microsoft.com/office/drawing/2014/main" id="{F1F5D6C0-6A85-7FC8-1AD8-8FFC3407B502}"/>
                  </a:ext>
                </a:extLst>
              </p:cNvPr>
              <p:cNvGrpSpPr/>
              <p:nvPr/>
            </p:nvGrpSpPr>
            <p:grpSpPr>
              <a:xfrm>
                <a:off x="2663952" y="4686299"/>
                <a:ext cx="2590800" cy="329184"/>
                <a:chOff x="2663952" y="3688080"/>
                <a:chExt cx="2590800" cy="329184"/>
              </a:xfrm>
            </p:grpSpPr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5106C639-E869-B28A-AEC7-DB0A37D53076}"/>
                    </a:ext>
                  </a:extLst>
                </p:cNvPr>
                <p:cNvSpPr/>
                <p:nvPr/>
              </p:nvSpPr>
              <p:spPr>
                <a:xfrm>
                  <a:off x="2663952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28AF15A4-0A6B-A050-BD7B-61DB91988D9B}"/>
                    </a:ext>
                  </a:extLst>
                </p:cNvPr>
                <p:cNvSpPr/>
                <p:nvPr/>
              </p:nvSpPr>
              <p:spPr>
                <a:xfrm>
                  <a:off x="3229356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3F912EE-717A-2D8B-AD34-B3147EF41CCA}"/>
                    </a:ext>
                  </a:extLst>
                </p:cNvPr>
                <p:cNvSpPr/>
                <p:nvPr/>
              </p:nvSpPr>
              <p:spPr>
                <a:xfrm>
                  <a:off x="3794760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Elipse 140">
                  <a:extLst>
                    <a:ext uri="{FF2B5EF4-FFF2-40B4-BE49-F238E27FC236}">
                      <a16:creationId xmlns:a16="http://schemas.microsoft.com/office/drawing/2014/main" id="{CF6C1464-BCA9-66D7-A484-1B561F3295FB}"/>
                    </a:ext>
                  </a:extLst>
                </p:cNvPr>
                <p:cNvSpPr/>
                <p:nvPr/>
              </p:nvSpPr>
              <p:spPr>
                <a:xfrm>
                  <a:off x="4360164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A4B3AB2-1EBB-5F14-01D3-AA22AF77162B}"/>
                    </a:ext>
                  </a:extLst>
                </p:cNvPr>
                <p:cNvSpPr/>
                <p:nvPr/>
              </p:nvSpPr>
              <p:spPr>
                <a:xfrm>
                  <a:off x="4925568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4" name="Grupo 123">
              <a:extLst>
                <a:ext uri="{FF2B5EF4-FFF2-40B4-BE49-F238E27FC236}">
                  <a16:creationId xmlns:a16="http://schemas.microsoft.com/office/drawing/2014/main" id="{11F881C1-4AC9-5452-8163-9F3EFA26F11A}"/>
                </a:ext>
              </a:extLst>
            </p:cNvPr>
            <p:cNvGrpSpPr/>
            <p:nvPr/>
          </p:nvGrpSpPr>
          <p:grpSpPr>
            <a:xfrm>
              <a:off x="8760559" y="3212797"/>
              <a:ext cx="421918" cy="531216"/>
              <a:chOff x="4785360" y="557784"/>
              <a:chExt cx="2694432" cy="3392424"/>
            </a:xfrm>
          </p:grpSpPr>
          <p:sp>
            <p:nvSpPr>
              <p:cNvPr id="125" name="Forma libre: forma 124">
                <a:extLst>
                  <a:ext uri="{FF2B5EF4-FFF2-40B4-BE49-F238E27FC236}">
                    <a16:creationId xmlns:a16="http://schemas.microsoft.com/office/drawing/2014/main" id="{C0173854-719C-0D6C-25A1-FA48102CB784}"/>
                  </a:ext>
                </a:extLst>
              </p:cNvPr>
              <p:cNvSpPr/>
              <p:nvPr/>
            </p:nvSpPr>
            <p:spPr>
              <a:xfrm>
                <a:off x="4785360" y="896112"/>
                <a:ext cx="1615440" cy="1658112"/>
              </a:xfrm>
              <a:custGeom>
                <a:avLst/>
                <a:gdLst>
                  <a:gd name="connsiteX0" fmla="*/ 0 w 1615440"/>
                  <a:gd name="connsiteY0" fmla="*/ 1048512 h 1658112"/>
                  <a:gd name="connsiteX1" fmla="*/ 262128 w 1615440"/>
                  <a:gd name="connsiteY1" fmla="*/ 1658112 h 1658112"/>
                  <a:gd name="connsiteX2" fmla="*/ 1615440 w 1615440"/>
                  <a:gd name="connsiteY2" fmla="*/ 438912 h 1658112"/>
                  <a:gd name="connsiteX3" fmla="*/ 1469136 w 1615440"/>
                  <a:gd name="connsiteY3" fmla="*/ 0 h 1658112"/>
                  <a:gd name="connsiteX4" fmla="*/ 0 w 1615440"/>
                  <a:gd name="connsiteY4" fmla="*/ 1048512 h 165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5440" h="1658112">
                    <a:moveTo>
                      <a:pt x="0" y="1048512"/>
                    </a:moveTo>
                    <a:lnTo>
                      <a:pt x="262128" y="1658112"/>
                    </a:lnTo>
                    <a:lnTo>
                      <a:pt x="1615440" y="438912"/>
                    </a:lnTo>
                    <a:lnTo>
                      <a:pt x="1469136" y="0"/>
                    </a:lnTo>
                    <a:lnTo>
                      <a:pt x="0" y="1048512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" name="Elipse 125">
                <a:extLst>
                  <a:ext uri="{FF2B5EF4-FFF2-40B4-BE49-F238E27FC236}">
                    <a16:creationId xmlns:a16="http://schemas.microsoft.com/office/drawing/2014/main" id="{5A4DFA5F-2238-7C0C-31C0-333839B41355}"/>
                  </a:ext>
                </a:extLst>
              </p:cNvPr>
              <p:cNvSpPr/>
              <p:nvPr/>
            </p:nvSpPr>
            <p:spPr>
              <a:xfrm>
                <a:off x="6454742" y="557784"/>
                <a:ext cx="676656" cy="676656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36798ECF-85E2-F611-7F89-39972032EC17}"/>
                  </a:ext>
                </a:extLst>
              </p:cNvPr>
              <p:cNvSpPr/>
              <p:nvPr/>
            </p:nvSpPr>
            <p:spPr>
              <a:xfrm>
                <a:off x="6498503" y="858032"/>
                <a:ext cx="975193" cy="1799823"/>
              </a:xfrm>
              <a:custGeom>
                <a:avLst/>
                <a:gdLst>
                  <a:gd name="connsiteX0" fmla="*/ 79248 w 981456"/>
                  <a:gd name="connsiteY0" fmla="*/ 48768 h 1743456"/>
                  <a:gd name="connsiteX1" fmla="*/ 0 w 981456"/>
                  <a:gd name="connsiteY1" fmla="*/ 164592 h 1743456"/>
                  <a:gd name="connsiteX2" fmla="*/ 585216 w 981456"/>
                  <a:gd name="connsiteY2" fmla="*/ 1743456 h 1743456"/>
                  <a:gd name="connsiteX3" fmla="*/ 981456 w 981456"/>
                  <a:gd name="connsiteY3" fmla="*/ 1737360 h 1743456"/>
                  <a:gd name="connsiteX4" fmla="*/ 627888 w 981456"/>
                  <a:gd name="connsiteY4" fmla="*/ 0 h 1743456"/>
                  <a:gd name="connsiteX5" fmla="*/ 323088 w 981456"/>
                  <a:gd name="connsiteY5" fmla="*/ 0 h 1743456"/>
                  <a:gd name="connsiteX0" fmla="*/ 79248 w 981456"/>
                  <a:gd name="connsiteY0" fmla="*/ 105135 h 1799823"/>
                  <a:gd name="connsiteX1" fmla="*/ 0 w 981456"/>
                  <a:gd name="connsiteY1" fmla="*/ 220959 h 1799823"/>
                  <a:gd name="connsiteX2" fmla="*/ 585216 w 981456"/>
                  <a:gd name="connsiteY2" fmla="*/ 1799823 h 1799823"/>
                  <a:gd name="connsiteX3" fmla="*/ 981456 w 981456"/>
                  <a:gd name="connsiteY3" fmla="*/ 1793727 h 1799823"/>
                  <a:gd name="connsiteX4" fmla="*/ 634151 w 981456"/>
                  <a:gd name="connsiteY4" fmla="*/ 0 h 1799823"/>
                  <a:gd name="connsiteX5" fmla="*/ 323088 w 981456"/>
                  <a:gd name="connsiteY5" fmla="*/ 56367 h 1799823"/>
                  <a:gd name="connsiteX0" fmla="*/ 72985 w 975193"/>
                  <a:gd name="connsiteY0" fmla="*/ 105135 h 1799823"/>
                  <a:gd name="connsiteX1" fmla="*/ 0 w 975193"/>
                  <a:gd name="connsiteY1" fmla="*/ 202170 h 1799823"/>
                  <a:gd name="connsiteX2" fmla="*/ 578953 w 975193"/>
                  <a:gd name="connsiteY2" fmla="*/ 1799823 h 1799823"/>
                  <a:gd name="connsiteX3" fmla="*/ 975193 w 975193"/>
                  <a:gd name="connsiteY3" fmla="*/ 1793727 h 1799823"/>
                  <a:gd name="connsiteX4" fmla="*/ 627888 w 975193"/>
                  <a:gd name="connsiteY4" fmla="*/ 0 h 1799823"/>
                  <a:gd name="connsiteX5" fmla="*/ 316825 w 975193"/>
                  <a:gd name="connsiteY5" fmla="*/ 56367 h 179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5193" h="1799823">
                    <a:moveTo>
                      <a:pt x="72985" y="105135"/>
                    </a:moveTo>
                    <a:lnTo>
                      <a:pt x="0" y="202170"/>
                    </a:lnTo>
                    <a:lnTo>
                      <a:pt x="578953" y="1799823"/>
                    </a:lnTo>
                    <a:lnTo>
                      <a:pt x="975193" y="1793727"/>
                    </a:lnTo>
                    <a:lnTo>
                      <a:pt x="627888" y="0"/>
                    </a:lnTo>
                    <a:cubicBezTo>
                      <a:pt x="526288" y="0"/>
                      <a:pt x="418425" y="56367"/>
                      <a:pt x="316825" y="56367"/>
                    </a:cubicBezTo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8" name="Círculo parcial 127">
                <a:extLst>
                  <a:ext uri="{FF2B5EF4-FFF2-40B4-BE49-F238E27FC236}">
                    <a16:creationId xmlns:a16="http://schemas.microsoft.com/office/drawing/2014/main" id="{C71F1B33-4C87-1769-D994-EA9BA740DC97}"/>
                  </a:ext>
                </a:extLst>
              </p:cNvPr>
              <p:cNvSpPr/>
              <p:nvPr/>
            </p:nvSpPr>
            <p:spPr>
              <a:xfrm>
                <a:off x="6624658" y="3096768"/>
                <a:ext cx="849038" cy="849038"/>
              </a:xfrm>
              <a:prstGeom prst="pie">
                <a:avLst>
                  <a:gd name="adj1" fmla="val 16068311"/>
                  <a:gd name="adj2" fmla="val 10798997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D7390281-DB90-FDD5-277B-91B5235522F6}"/>
                  </a:ext>
                </a:extLst>
              </p:cNvPr>
              <p:cNvSpPr/>
              <p:nvPr/>
            </p:nvSpPr>
            <p:spPr>
              <a:xfrm>
                <a:off x="6114288" y="2840736"/>
                <a:ext cx="1365504" cy="1109472"/>
              </a:xfrm>
              <a:custGeom>
                <a:avLst/>
                <a:gdLst>
                  <a:gd name="connsiteX0" fmla="*/ 1359408 w 1365504"/>
                  <a:gd name="connsiteY0" fmla="*/ 597408 h 1109472"/>
                  <a:gd name="connsiteX1" fmla="*/ 1365504 w 1365504"/>
                  <a:gd name="connsiteY1" fmla="*/ 6096 h 1109472"/>
                  <a:gd name="connsiteX2" fmla="*/ 987552 w 1365504"/>
                  <a:gd name="connsiteY2" fmla="*/ 0 h 1109472"/>
                  <a:gd name="connsiteX3" fmla="*/ 0 w 1365504"/>
                  <a:gd name="connsiteY3" fmla="*/ 1109472 h 1109472"/>
                  <a:gd name="connsiteX4" fmla="*/ 938784 w 1365504"/>
                  <a:gd name="connsiteY4" fmla="*/ 1103376 h 1109472"/>
                  <a:gd name="connsiteX5" fmla="*/ 1359408 w 1365504"/>
                  <a:gd name="connsiteY5" fmla="*/ 597408 h 1109472"/>
                  <a:gd name="connsiteX0" fmla="*/ 1359408 w 1365504"/>
                  <a:gd name="connsiteY0" fmla="*/ 660038 h 1109472"/>
                  <a:gd name="connsiteX1" fmla="*/ 1365504 w 1365504"/>
                  <a:gd name="connsiteY1" fmla="*/ 6096 h 1109472"/>
                  <a:gd name="connsiteX2" fmla="*/ 987552 w 1365504"/>
                  <a:gd name="connsiteY2" fmla="*/ 0 h 1109472"/>
                  <a:gd name="connsiteX3" fmla="*/ 0 w 1365504"/>
                  <a:gd name="connsiteY3" fmla="*/ 1109472 h 1109472"/>
                  <a:gd name="connsiteX4" fmla="*/ 938784 w 1365504"/>
                  <a:gd name="connsiteY4" fmla="*/ 1103376 h 1109472"/>
                  <a:gd name="connsiteX5" fmla="*/ 1359408 w 1365504"/>
                  <a:gd name="connsiteY5" fmla="*/ 660038 h 110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5504" h="1109472">
                    <a:moveTo>
                      <a:pt x="1359408" y="660038"/>
                    </a:moveTo>
                    <a:lnTo>
                      <a:pt x="1365504" y="6096"/>
                    </a:lnTo>
                    <a:lnTo>
                      <a:pt x="987552" y="0"/>
                    </a:lnTo>
                    <a:lnTo>
                      <a:pt x="0" y="1109472"/>
                    </a:lnTo>
                    <a:lnTo>
                      <a:pt x="938784" y="1103376"/>
                    </a:lnTo>
                    <a:lnTo>
                      <a:pt x="1359408" y="660038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0" name="Elipse 129">
                <a:extLst>
                  <a:ext uri="{FF2B5EF4-FFF2-40B4-BE49-F238E27FC236}">
                    <a16:creationId xmlns:a16="http://schemas.microsoft.com/office/drawing/2014/main" id="{75A3F280-9326-356B-E5AC-C647B8BD361B}"/>
                  </a:ext>
                </a:extLst>
              </p:cNvPr>
              <p:cNvSpPr/>
              <p:nvPr/>
            </p:nvSpPr>
            <p:spPr>
              <a:xfrm>
                <a:off x="6721045" y="824087"/>
                <a:ext cx="144050" cy="144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23" name="Grupo 122">
              <a:extLst>
                <a:ext uri="{FF2B5EF4-FFF2-40B4-BE49-F238E27FC236}">
                  <a16:creationId xmlns:a16="http://schemas.microsoft.com/office/drawing/2014/main" id="{751E5B6E-9C9E-978A-7FF9-58ACF68A531B}"/>
                </a:ext>
              </a:extLst>
            </p:cNvPr>
            <p:cNvGrpSpPr/>
            <p:nvPr/>
          </p:nvGrpSpPr>
          <p:grpSpPr>
            <a:xfrm>
              <a:off x="8506243" y="3354603"/>
              <a:ext cx="349215" cy="307794"/>
              <a:chOff x="433815" y="1463379"/>
              <a:chExt cx="2230138" cy="1965621"/>
            </a:xfrm>
          </p:grpSpPr>
          <p:grpSp>
            <p:nvGrpSpPr>
              <p:cNvPr id="131" name="Grupo 130">
                <a:extLst>
                  <a:ext uri="{FF2B5EF4-FFF2-40B4-BE49-F238E27FC236}">
                    <a16:creationId xmlns:a16="http://schemas.microsoft.com/office/drawing/2014/main" id="{53B9A9F0-C140-3521-6726-587B58EF9CC1}"/>
                  </a:ext>
                </a:extLst>
              </p:cNvPr>
              <p:cNvGrpSpPr/>
              <p:nvPr/>
            </p:nvGrpSpPr>
            <p:grpSpPr>
              <a:xfrm>
                <a:off x="433815" y="1463379"/>
                <a:ext cx="2230138" cy="1965621"/>
                <a:chOff x="2821199" y="1463379"/>
                <a:chExt cx="2230137" cy="1965621"/>
              </a:xfrm>
            </p:grpSpPr>
            <p:sp>
              <p:nvSpPr>
                <p:cNvPr id="133" name="Rectángulo: esquinas redondeadas 20">
                  <a:extLst>
                    <a:ext uri="{FF2B5EF4-FFF2-40B4-BE49-F238E27FC236}">
                      <a16:creationId xmlns:a16="http://schemas.microsoft.com/office/drawing/2014/main" id="{57F2FF45-F100-8200-45AC-25A8259FA8C5}"/>
                    </a:ext>
                  </a:extLst>
                </p:cNvPr>
                <p:cNvSpPr/>
                <p:nvPr/>
              </p:nvSpPr>
              <p:spPr>
                <a:xfrm>
                  <a:off x="2821199" y="2292434"/>
                  <a:ext cx="1278636" cy="1136566"/>
                </a:xfrm>
                <a:custGeom>
                  <a:avLst/>
                  <a:gdLst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164600 w 1426464"/>
                    <a:gd name="connsiteY6" fmla="*/ 1426464 h 1426464"/>
                    <a:gd name="connsiteX7" fmla="*/ 0 w 1426464"/>
                    <a:gd name="connsiteY7" fmla="*/ 1261864 h 1426464"/>
                    <a:gd name="connsiteX8" fmla="*/ 0 w 1426464"/>
                    <a:gd name="connsiteY8" fmla="*/ 164600 h 1426464"/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0 w 1426464"/>
                    <a:gd name="connsiteY6" fmla="*/ 1261864 h 1426464"/>
                    <a:gd name="connsiteX7" fmla="*/ 0 w 1426464"/>
                    <a:gd name="connsiteY7" fmla="*/ 164600 h 1426464"/>
                    <a:gd name="connsiteX0" fmla="*/ 0 w 1426464"/>
                    <a:gd name="connsiteY0" fmla="*/ 164600 h 1399021"/>
                    <a:gd name="connsiteX1" fmla="*/ 164600 w 1426464"/>
                    <a:gd name="connsiteY1" fmla="*/ 0 h 1399021"/>
                    <a:gd name="connsiteX2" fmla="*/ 1261864 w 1426464"/>
                    <a:gd name="connsiteY2" fmla="*/ 0 h 1399021"/>
                    <a:gd name="connsiteX3" fmla="*/ 1426464 w 1426464"/>
                    <a:gd name="connsiteY3" fmla="*/ 164600 h 1399021"/>
                    <a:gd name="connsiteX4" fmla="*/ 1426464 w 1426464"/>
                    <a:gd name="connsiteY4" fmla="*/ 1261864 h 1399021"/>
                    <a:gd name="connsiteX5" fmla="*/ 0 w 1426464"/>
                    <a:gd name="connsiteY5" fmla="*/ 1261864 h 1399021"/>
                    <a:gd name="connsiteX6" fmla="*/ 0 w 1426464"/>
                    <a:gd name="connsiteY6" fmla="*/ 164600 h 1399021"/>
                    <a:gd name="connsiteX0" fmla="*/ 0 w 1426464"/>
                    <a:gd name="connsiteY0" fmla="*/ 164600 h 1337987"/>
                    <a:gd name="connsiteX1" fmla="*/ 164600 w 1426464"/>
                    <a:gd name="connsiteY1" fmla="*/ 0 h 1337987"/>
                    <a:gd name="connsiteX2" fmla="*/ 1261864 w 1426464"/>
                    <a:gd name="connsiteY2" fmla="*/ 0 h 1337987"/>
                    <a:gd name="connsiteX3" fmla="*/ 1426464 w 1426464"/>
                    <a:gd name="connsiteY3" fmla="*/ 164600 h 1337987"/>
                    <a:gd name="connsiteX4" fmla="*/ 1426464 w 1426464"/>
                    <a:gd name="connsiteY4" fmla="*/ 1261864 h 1337987"/>
                    <a:gd name="connsiteX5" fmla="*/ 0 w 1426464"/>
                    <a:gd name="connsiteY5" fmla="*/ 1261864 h 1337987"/>
                    <a:gd name="connsiteX6" fmla="*/ 0 w 1426464"/>
                    <a:gd name="connsiteY6" fmla="*/ 164600 h 1337987"/>
                    <a:gd name="connsiteX0" fmla="*/ 0 w 1426464"/>
                    <a:gd name="connsiteY0" fmla="*/ 164600 h 1261864"/>
                    <a:gd name="connsiteX1" fmla="*/ 164600 w 1426464"/>
                    <a:gd name="connsiteY1" fmla="*/ 0 h 1261864"/>
                    <a:gd name="connsiteX2" fmla="*/ 1261864 w 1426464"/>
                    <a:gd name="connsiteY2" fmla="*/ 0 h 1261864"/>
                    <a:gd name="connsiteX3" fmla="*/ 1426464 w 1426464"/>
                    <a:gd name="connsiteY3" fmla="*/ 164600 h 1261864"/>
                    <a:gd name="connsiteX4" fmla="*/ 1426464 w 1426464"/>
                    <a:gd name="connsiteY4" fmla="*/ 1261864 h 1261864"/>
                    <a:gd name="connsiteX5" fmla="*/ 0 w 1426464"/>
                    <a:gd name="connsiteY5" fmla="*/ 1261864 h 1261864"/>
                    <a:gd name="connsiteX6" fmla="*/ 0 w 1426464"/>
                    <a:gd name="connsiteY6" fmla="*/ 164600 h 126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6464" h="1261864">
                      <a:moveTo>
                        <a:pt x="0" y="164600"/>
                      </a:moveTo>
                      <a:cubicBezTo>
                        <a:pt x="0" y="73694"/>
                        <a:pt x="73694" y="0"/>
                        <a:pt x="164600" y="0"/>
                      </a:cubicBezTo>
                      <a:lnTo>
                        <a:pt x="1261864" y="0"/>
                      </a:lnTo>
                      <a:cubicBezTo>
                        <a:pt x="1352770" y="0"/>
                        <a:pt x="1426464" y="73694"/>
                        <a:pt x="1426464" y="164600"/>
                      </a:cubicBezTo>
                      <a:lnTo>
                        <a:pt x="1426464" y="1261864"/>
                      </a:lnTo>
                      <a:cubicBezTo>
                        <a:pt x="1078992" y="1237477"/>
                        <a:pt x="408432" y="1255765"/>
                        <a:pt x="0" y="1261864"/>
                      </a:cubicBezTo>
                      <a:lnTo>
                        <a:pt x="0" y="164600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4" name="Rectángulo: esquinas redondeadas 20">
                  <a:extLst>
                    <a:ext uri="{FF2B5EF4-FFF2-40B4-BE49-F238E27FC236}">
                      <a16:creationId xmlns:a16="http://schemas.microsoft.com/office/drawing/2014/main" id="{7C468BC3-E725-07B1-BAC6-BA2D45D25DE3}"/>
                    </a:ext>
                  </a:extLst>
                </p:cNvPr>
                <p:cNvSpPr/>
                <p:nvPr/>
              </p:nvSpPr>
              <p:spPr>
                <a:xfrm>
                  <a:off x="3238775" y="1463379"/>
                  <a:ext cx="1236963" cy="1094230"/>
                </a:xfrm>
                <a:custGeom>
                  <a:avLst/>
                  <a:gdLst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164600 w 1426464"/>
                    <a:gd name="connsiteY6" fmla="*/ 1426464 h 1426464"/>
                    <a:gd name="connsiteX7" fmla="*/ 0 w 1426464"/>
                    <a:gd name="connsiteY7" fmla="*/ 1261864 h 1426464"/>
                    <a:gd name="connsiteX8" fmla="*/ 0 w 1426464"/>
                    <a:gd name="connsiteY8" fmla="*/ 164600 h 1426464"/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0 w 1426464"/>
                    <a:gd name="connsiteY6" fmla="*/ 1261864 h 1426464"/>
                    <a:gd name="connsiteX7" fmla="*/ 0 w 1426464"/>
                    <a:gd name="connsiteY7" fmla="*/ 164600 h 1426464"/>
                    <a:gd name="connsiteX0" fmla="*/ 0 w 1426464"/>
                    <a:gd name="connsiteY0" fmla="*/ 164600 h 1399021"/>
                    <a:gd name="connsiteX1" fmla="*/ 164600 w 1426464"/>
                    <a:gd name="connsiteY1" fmla="*/ 0 h 1399021"/>
                    <a:gd name="connsiteX2" fmla="*/ 1261864 w 1426464"/>
                    <a:gd name="connsiteY2" fmla="*/ 0 h 1399021"/>
                    <a:gd name="connsiteX3" fmla="*/ 1426464 w 1426464"/>
                    <a:gd name="connsiteY3" fmla="*/ 164600 h 1399021"/>
                    <a:gd name="connsiteX4" fmla="*/ 1426464 w 1426464"/>
                    <a:gd name="connsiteY4" fmla="*/ 1261864 h 1399021"/>
                    <a:gd name="connsiteX5" fmla="*/ 0 w 1426464"/>
                    <a:gd name="connsiteY5" fmla="*/ 1261864 h 1399021"/>
                    <a:gd name="connsiteX6" fmla="*/ 0 w 1426464"/>
                    <a:gd name="connsiteY6" fmla="*/ 164600 h 1399021"/>
                    <a:gd name="connsiteX0" fmla="*/ 0 w 1426464"/>
                    <a:gd name="connsiteY0" fmla="*/ 164600 h 1337987"/>
                    <a:gd name="connsiteX1" fmla="*/ 164600 w 1426464"/>
                    <a:gd name="connsiteY1" fmla="*/ 0 h 1337987"/>
                    <a:gd name="connsiteX2" fmla="*/ 1261864 w 1426464"/>
                    <a:gd name="connsiteY2" fmla="*/ 0 h 1337987"/>
                    <a:gd name="connsiteX3" fmla="*/ 1426464 w 1426464"/>
                    <a:gd name="connsiteY3" fmla="*/ 164600 h 1337987"/>
                    <a:gd name="connsiteX4" fmla="*/ 1426464 w 1426464"/>
                    <a:gd name="connsiteY4" fmla="*/ 1261864 h 1337987"/>
                    <a:gd name="connsiteX5" fmla="*/ 0 w 1426464"/>
                    <a:gd name="connsiteY5" fmla="*/ 1261864 h 1337987"/>
                    <a:gd name="connsiteX6" fmla="*/ 0 w 1426464"/>
                    <a:gd name="connsiteY6" fmla="*/ 164600 h 1337987"/>
                    <a:gd name="connsiteX0" fmla="*/ 0 w 1426464"/>
                    <a:gd name="connsiteY0" fmla="*/ 164600 h 1261864"/>
                    <a:gd name="connsiteX1" fmla="*/ 164600 w 1426464"/>
                    <a:gd name="connsiteY1" fmla="*/ 0 h 1261864"/>
                    <a:gd name="connsiteX2" fmla="*/ 1261864 w 1426464"/>
                    <a:gd name="connsiteY2" fmla="*/ 0 h 1261864"/>
                    <a:gd name="connsiteX3" fmla="*/ 1426464 w 1426464"/>
                    <a:gd name="connsiteY3" fmla="*/ 164600 h 1261864"/>
                    <a:gd name="connsiteX4" fmla="*/ 1426464 w 1426464"/>
                    <a:gd name="connsiteY4" fmla="*/ 1261864 h 1261864"/>
                    <a:gd name="connsiteX5" fmla="*/ 0 w 1426464"/>
                    <a:gd name="connsiteY5" fmla="*/ 1261864 h 1261864"/>
                    <a:gd name="connsiteX6" fmla="*/ 0 w 1426464"/>
                    <a:gd name="connsiteY6" fmla="*/ 164600 h 126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6464" h="1261864">
                      <a:moveTo>
                        <a:pt x="0" y="164600"/>
                      </a:moveTo>
                      <a:cubicBezTo>
                        <a:pt x="0" y="73694"/>
                        <a:pt x="73694" y="0"/>
                        <a:pt x="164600" y="0"/>
                      </a:cubicBezTo>
                      <a:lnTo>
                        <a:pt x="1261864" y="0"/>
                      </a:lnTo>
                      <a:cubicBezTo>
                        <a:pt x="1352770" y="0"/>
                        <a:pt x="1426464" y="73694"/>
                        <a:pt x="1426464" y="164600"/>
                      </a:cubicBezTo>
                      <a:lnTo>
                        <a:pt x="1426464" y="1261864"/>
                      </a:lnTo>
                      <a:cubicBezTo>
                        <a:pt x="1078992" y="1237477"/>
                        <a:pt x="408432" y="1255765"/>
                        <a:pt x="0" y="1261864"/>
                      </a:cubicBezTo>
                      <a:lnTo>
                        <a:pt x="0" y="164600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Forma libre: forma 134">
                  <a:extLst>
                    <a:ext uri="{FF2B5EF4-FFF2-40B4-BE49-F238E27FC236}">
                      <a16:creationId xmlns:a16="http://schemas.microsoft.com/office/drawing/2014/main" id="{A61CAA97-F444-5F3B-D27E-F94D7464C4D3}"/>
                    </a:ext>
                  </a:extLst>
                </p:cNvPr>
                <p:cNvSpPr/>
                <p:nvPr/>
              </p:nvSpPr>
              <p:spPr>
                <a:xfrm>
                  <a:off x="3758984" y="1463379"/>
                  <a:ext cx="1292352" cy="1932432"/>
                </a:xfrm>
                <a:custGeom>
                  <a:avLst/>
                  <a:gdLst>
                    <a:gd name="connsiteX0" fmla="*/ 426720 w 1322832"/>
                    <a:gd name="connsiteY0" fmla="*/ 0 h 1932432"/>
                    <a:gd name="connsiteX1" fmla="*/ 780288 w 1322832"/>
                    <a:gd name="connsiteY1" fmla="*/ 0 h 1932432"/>
                    <a:gd name="connsiteX2" fmla="*/ 1286256 w 1322832"/>
                    <a:gd name="connsiteY2" fmla="*/ 1676400 h 1932432"/>
                    <a:gd name="connsiteX3" fmla="*/ 1322832 w 1322832"/>
                    <a:gd name="connsiteY3" fmla="*/ 1920240 h 1932432"/>
                    <a:gd name="connsiteX4" fmla="*/ 0 w 1322832"/>
                    <a:gd name="connsiteY4" fmla="*/ 1932432 h 1932432"/>
                    <a:gd name="connsiteX5" fmla="*/ 24384 w 1322832"/>
                    <a:gd name="connsiteY5" fmla="*/ 969264 h 1932432"/>
                    <a:gd name="connsiteX6" fmla="*/ 60960 w 1322832"/>
                    <a:gd name="connsiteY6" fmla="*/ 36576 h 1932432"/>
                    <a:gd name="connsiteX0" fmla="*/ 426720 w 1322832"/>
                    <a:gd name="connsiteY0" fmla="*/ 0 h 1932432"/>
                    <a:gd name="connsiteX1" fmla="*/ 780288 w 1322832"/>
                    <a:gd name="connsiteY1" fmla="*/ 0 h 1932432"/>
                    <a:gd name="connsiteX2" fmla="*/ 1280160 w 1322832"/>
                    <a:gd name="connsiteY2" fmla="*/ 1463040 h 1932432"/>
                    <a:gd name="connsiteX3" fmla="*/ 1322832 w 1322832"/>
                    <a:gd name="connsiteY3" fmla="*/ 1920240 h 1932432"/>
                    <a:gd name="connsiteX4" fmla="*/ 0 w 1322832"/>
                    <a:gd name="connsiteY4" fmla="*/ 1932432 h 1932432"/>
                    <a:gd name="connsiteX5" fmla="*/ 24384 w 1322832"/>
                    <a:gd name="connsiteY5" fmla="*/ 969264 h 1932432"/>
                    <a:gd name="connsiteX6" fmla="*/ 60960 w 1322832"/>
                    <a:gd name="connsiteY6" fmla="*/ 36576 h 1932432"/>
                    <a:gd name="connsiteX0" fmla="*/ 426720 w 1280160"/>
                    <a:gd name="connsiteY0" fmla="*/ 0 h 1932432"/>
                    <a:gd name="connsiteX1" fmla="*/ 780288 w 1280160"/>
                    <a:gd name="connsiteY1" fmla="*/ 0 h 1932432"/>
                    <a:gd name="connsiteX2" fmla="*/ 1280160 w 1280160"/>
                    <a:gd name="connsiteY2" fmla="*/ 1463040 h 1932432"/>
                    <a:gd name="connsiteX3" fmla="*/ 1267968 w 1280160"/>
                    <a:gd name="connsiteY3" fmla="*/ 1920240 h 1932432"/>
                    <a:gd name="connsiteX4" fmla="*/ 0 w 1280160"/>
                    <a:gd name="connsiteY4" fmla="*/ 1932432 h 1932432"/>
                    <a:gd name="connsiteX5" fmla="*/ 24384 w 1280160"/>
                    <a:gd name="connsiteY5" fmla="*/ 969264 h 1932432"/>
                    <a:gd name="connsiteX6" fmla="*/ 60960 w 1280160"/>
                    <a:gd name="connsiteY6" fmla="*/ 36576 h 1932432"/>
                    <a:gd name="connsiteX0" fmla="*/ 426720 w 1292352"/>
                    <a:gd name="connsiteY0" fmla="*/ 0 h 1932432"/>
                    <a:gd name="connsiteX1" fmla="*/ 780288 w 1292352"/>
                    <a:gd name="connsiteY1" fmla="*/ 0 h 1932432"/>
                    <a:gd name="connsiteX2" fmla="*/ 1280160 w 1292352"/>
                    <a:gd name="connsiteY2" fmla="*/ 1463040 h 1932432"/>
                    <a:gd name="connsiteX3" fmla="*/ 1292352 w 1292352"/>
                    <a:gd name="connsiteY3" fmla="*/ 1932432 h 1932432"/>
                    <a:gd name="connsiteX4" fmla="*/ 0 w 1292352"/>
                    <a:gd name="connsiteY4" fmla="*/ 1932432 h 1932432"/>
                    <a:gd name="connsiteX5" fmla="*/ 24384 w 1292352"/>
                    <a:gd name="connsiteY5" fmla="*/ 969264 h 1932432"/>
                    <a:gd name="connsiteX6" fmla="*/ 60960 w 1292352"/>
                    <a:gd name="connsiteY6" fmla="*/ 36576 h 193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2352" h="1932432">
                      <a:moveTo>
                        <a:pt x="426720" y="0"/>
                      </a:moveTo>
                      <a:lnTo>
                        <a:pt x="780288" y="0"/>
                      </a:lnTo>
                      <a:lnTo>
                        <a:pt x="1280160" y="1463040"/>
                      </a:lnTo>
                      <a:lnTo>
                        <a:pt x="1292352" y="1932432"/>
                      </a:lnTo>
                      <a:lnTo>
                        <a:pt x="0" y="1932432"/>
                      </a:lnTo>
                      <a:lnTo>
                        <a:pt x="24384" y="969264"/>
                      </a:lnTo>
                      <a:lnTo>
                        <a:pt x="60960" y="36576"/>
                      </a:lnTo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id="{D92DA250-2CBE-73A9-A680-1684DC42C1A2}"/>
                  </a:ext>
                </a:extLst>
              </p:cNvPr>
              <p:cNvSpPr/>
              <p:nvPr/>
            </p:nvSpPr>
            <p:spPr>
              <a:xfrm>
                <a:off x="1371601" y="1639822"/>
                <a:ext cx="1008251" cy="1042419"/>
              </a:xfrm>
              <a:custGeom>
                <a:avLst/>
                <a:gdLst>
                  <a:gd name="connsiteX0" fmla="*/ 0 w 1060704"/>
                  <a:gd name="connsiteY0" fmla="*/ 0 h 1042416"/>
                  <a:gd name="connsiteX1" fmla="*/ 670560 w 1060704"/>
                  <a:gd name="connsiteY1" fmla="*/ 0 h 1042416"/>
                  <a:gd name="connsiteX2" fmla="*/ 1060704 w 1060704"/>
                  <a:gd name="connsiteY2" fmla="*/ 1042416 h 1042416"/>
                  <a:gd name="connsiteX3" fmla="*/ 6096 w 1060704"/>
                  <a:gd name="connsiteY3" fmla="*/ 1036320 h 1042416"/>
                  <a:gd name="connsiteX4" fmla="*/ 0 w 1060704"/>
                  <a:gd name="connsiteY4" fmla="*/ 0 h 104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704" h="1042416">
                    <a:moveTo>
                      <a:pt x="0" y="0"/>
                    </a:moveTo>
                    <a:lnTo>
                      <a:pt x="670560" y="0"/>
                    </a:lnTo>
                    <a:lnTo>
                      <a:pt x="1060704" y="1042416"/>
                    </a:lnTo>
                    <a:lnTo>
                      <a:pt x="6096" y="1036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301" name="Imagen 30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10A8D42-48B5-C3DB-2905-5D739989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40" y="5801994"/>
            <a:ext cx="624221" cy="629275"/>
          </a:xfrm>
          <a:prstGeom prst="rect">
            <a:avLst/>
          </a:prstGeom>
        </p:spPr>
      </p:pic>
      <p:pic>
        <p:nvPicPr>
          <p:cNvPr id="303" name="Imagen 302" descr="Icono&#10;&#10;El contenido generado por IA puede ser incorrecto.">
            <a:extLst>
              <a:ext uri="{FF2B5EF4-FFF2-40B4-BE49-F238E27FC236}">
                <a16:creationId xmlns:a16="http://schemas.microsoft.com/office/drawing/2014/main" id="{0C0DB219-6A0A-CB5C-574F-F851E8CEC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10" y="3811912"/>
            <a:ext cx="517085" cy="619945"/>
          </a:xfrm>
          <a:prstGeom prst="rect">
            <a:avLst/>
          </a:prstGeom>
        </p:spPr>
      </p:pic>
      <p:pic>
        <p:nvPicPr>
          <p:cNvPr id="305" name="Imagen 304" descr="Icono&#10;&#10;El contenido generado por IA puede ser incorrecto.">
            <a:extLst>
              <a:ext uri="{FF2B5EF4-FFF2-40B4-BE49-F238E27FC236}">
                <a16:creationId xmlns:a16="http://schemas.microsoft.com/office/drawing/2014/main" id="{542E0A6F-F9E7-9E29-5B9D-5A3545FC3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65" y="4791435"/>
            <a:ext cx="675557" cy="696918"/>
          </a:xfrm>
          <a:prstGeom prst="rect">
            <a:avLst/>
          </a:prstGeom>
        </p:spPr>
      </p:pic>
      <p:grpSp>
        <p:nvGrpSpPr>
          <p:cNvPr id="321" name="Grupo 320">
            <a:extLst>
              <a:ext uri="{FF2B5EF4-FFF2-40B4-BE49-F238E27FC236}">
                <a16:creationId xmlns:a16="http://schemas.microsoft.com/office/drawing/2014/main" id="{6877A5F2-8502-8007-5B2C-2F1B2497FAFA}"/>
              </a:ext>
            </a:extLst>
          </p:cNvPr>
          <p:cNvGrpSpPr/>
          <p:nvPr/>
        </p:nvGrpSpPr>
        <p:grpSpPr>
          <a:xfrm>
            <a:off x="4826629" y="1482540"/>
            <a:ext cx="666787" cy="597017"/>
            <a:chOff x="6808750" y="1810991"/>
            <a:chExt cx="666787" cy="597017"/>
          </a:xfrm>
        </p:grpSpPr>
        <p:sp>
          <p:nvSpPr>
            <p:cNvPr id="306" name="Rectángulo: esquinas redondeadas 305">
              <a:extLst>
                <a:ext uri="{FF2B5EF4-FFF2-40B4-BE49-F238E27FC236}">
                  <a16:creationId xmlns:a16="http://schemas.microsoft.com/office/drawing/2014/main" id="{3DB07603-5648-8212-C749-6F034E8E83E1}"/>
                </a:ext>
              </a:extLst>
            </p:cNvPr>
            <p:cNvSpPr/>
            <p:nvPr/>
          </p:nvSpPr>
          <p:spPr bwMode="auto">
            <a:xfrm rot="10800000" flipH="1">
              <a:off x="6962169" y="2016369"/>
              <a:ext cx="317135" cy="78916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 dirty="0"/>
            </a:p>
          </p:txBody>
        </p:sp>
        <p:sp>
          <p:nvSpPr>
            <p:cNvPr id="307" name="Rectángulo: esquinas redondeadas 306">
              <a:extLst>
                <a:ext uri="{FF2B5EF4-FFF2-40B4-BE49-F238E27FC236}">
                  <a16:creationId xmlns:a16="http://schemas.microsoft.com/office/drawing/2014/main" id="{5404CCAA-957E-7246-59EF-C99DEE26A2D1}"/>
                </a:ext>
              </a:extLst>
            </p:cNvPr>
            <p:cNvSpPr/>
            <p:nvPr/>
          </p:nvSpPr>
          <p:spPr bwMode="auto">
            <a:xfrm rot="10800000" flipH="1">
              <a:off x="6837178" y="2016369"/>
              <a:ext cx="220083" cy="78916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/>
            </a:p>
          </p:txBody>
        </p:sp>
        <p:sp>
          <p:nvSpPr>
            <p:cNvPr id="308" name="Rectángulo: esquinas redondeadas 307">
              <a:extLst>
                <a:ext uri="{FF2B5EF4-FFF2-40B4-BE49-F238E27FC236}">
                  <a16:creationId xmlns:a16="http://schemas.microsoft.com/office/drawing/2014/main" id="{EA2EB35D-DE8A-BD82-7554-8CB8CB7BBFF5}"/>
                </a:ext>
              </a:extLst>
            </p:cNvPr>
            <p:cNvSpPr/>
            <p:nvPr/>
          </p:nvSpPr>
          <p:spPr bwMode="auto">
            <a:xfrm rot="6023652" flipH="1">
              <a:off x="6689640" y="2137928"/>
              <a:ext cx="317135" cy="78916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/>
            </a:p>
          </p:txBody>
        </p:sp>
        <p:sp>
          <p:nvSpPr>
            <p:cNvPr id="309" name="Cuerda 308">
              <a:extLst>
                <a:ext uri="{FF2B5EF4-FFF2-40B4-BE49-F238E27FC236}">
                  <a16:creationId xmlns:a16="http://schemas.microsoft.com/office/drawing/2014/main" id="{AF4862A3-8890-0A46-AE48-15E6DBDF8D4B}"/>
                </a:ext>
              </a:extLst>
            </p:cNvPr>
            <p:cNvSpPr/>
            <p:nvPr/>
          </p:nvSpPr>
          <p:spPr>
            <a:xfrm>
              <a:off x="7321136" y="2171260"/>
              <a:ext cx="154401" cy="182340"/>
            </a:xfrm>
            <a:prstGeom prst="chord">
              <a:avLst>
                <a:gd name="adj1" fmla="val 2021200"/>
                <a:gd name="adj2" fmla="val 8802387"/>
              </a:avLst>
            </a:prstGeom>
            <a:solidFill>
              <a:srgbClr val="5B9BD5"/>
            </a:solidFill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0" name="Forma libre: forma 309">
              <a:extLst>
                <a:ext uri="{FF2B5EF4-FFF2-40B4-BE49-F238E27FC236}">
                  <a16:creationId xmlns:a16="http://schemas.microsoft.com/office/drawing/2014/main" id="{8F9A3201-E94B-CF87-B83E-206706971D5A}"/>
                </a:ext>
              </a:extLst>
            </p:cNvPr>
            <p:cNvSpPr/>
            <p:nvPr/>
          </p:nvSpPr>
          <p:spPr>
            <a:xfrm>
              <a:off x="7348669" y="2117342"/>
              <a:ext cx="101954" cy="196555"/>
            </a:xfrm>
            <a:custGeom>
              <a:avLst/>
              <a:gdLst>
                <a:gd name="connsiteX0" fmla="*/ 0 w 421420"/>
                <a:gd name="connsiteY0" fmla="*/ 636104 h 652007"/>
                <a:gd name="connsiteX1" fmla="*/ 214686 w 421420"/>
                <a:gd name="connsiteY1" fmla="*/ 0 h 652007"/>
                <a:gd name="connsiteX2" fmla="*/ 421420 w 421420"/>
                <a:gd name="connsiteY2" fmla="*/ 652007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20" h="652007">
                  <a:moveTo>
                    <a:pt x="0" y="636104"/>
                  </a:moveTo>
                  <a:lnTo>
                    <a:pt x="214686" y="0"/>
                  </a:lnTo>
                  <a:lnTo>
                    <a:pt x="421420" y="652007"/>
                  </a:lnTo>
                </a:path>
              </a:pathLst>
            </a:custGeom>
            <a:noFill/>
            <a:ln w="38100">
              <a:solidFill>
                <a:srgbClr val="5B9BD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cxnSp>
          <p:nvCxnSpPr>
            <p:cNvPr id="311" name="Conector recto 310">
              <a:extLst>
                <a:ext uri="{FF2B5EF4-FFF2-40B4-BE49-F238E27FC236}">
                  <a16:creationId xmlns:a16="http://schemas.microsoft.com/office/drawing/2014/main" id="{61AC8651-00C8-AB89-4675-4267F257BAA3}"/>
                </a:ext>
              </a:extLst>
            </p:cNvPr>
            <p:cNvCxnSpPr>
              <a:cxnSpLocks/>
            </p:cNvCxnSpPr>
            <p:nvPr/>
          </p:nvCxnSpPr>
          <p:spPr>
            <a:xfrm>
              <a:off x="7225581" y="2117342"/>
              <a:ext cx="178419" cy="0"/>
            </a:xfrm>
            <a:prstGeom prst="line">
              <a:avLst/>
            </a:prstGeom>
            <a:noFill/>
            <a:ln w="38100">
              <a:solidFill>
                <a:srgbClr val="5B9BD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2" name="Elipse 311">
              <a:extLst>
                <a:ext uri="{FF2B5EF4-FFF2-40B4-BE49-F238E27FC236}">
                  <a16:creationId xmlns:a16="http://schemas.microsoft.com/office/drawing/2014/main" id="{7447A8A9-AD56-0C46-87E2-2059AD596D4A}"/>
                </a:ext>
              </a:extLst>
            </p:cNvPr>
            <p:cNvSpPr/>
            <p:nvPr/>
          </p:nvSpPr>
          <p:spPr bwMode="auto">
            <a:xfrm rot="21122944" flipH="1">
              <a:off x="6886194" y="1813932"/>
              <a:ext cx="184302" cy="185281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/>
            </a:p>
          </p:txBody>
        </p:sp>
        <p:sp>
          <p:nvSpPr>
            <p:cNvPr id="313" name="Lágrima 39">
              <a:extLst>
                <a:ext uri="{FF2B5EF4-FFF2-40B4-BE49-F238E27FC236}">
                  <a16:creationId xmlns:a16="http://schemas.microsoft.com/office/drawing/2014/main" id="{61E7DB6B-F806-0EDC-AC31-DC18D8C6E748}"/>
                </a:ext>
              </a:extLst>
            </p:cNvPr>
            <p:cNvSpPr/>
            <p:nvPr/>
          </p:nvSpPr>
          <p:spPr>
            <a:xfrm rot="20733034" flipV="1">
              <a:off x="6941582" y="1810991"/>
              <a:ext cx="195575" cy="178419"/>
            </a:xfrm>
            <a:custGeom>
              <a:avLst/>
              <a:gdLst>
                <a:gd name="connsiteX0" fmla="*/ 0 w 560009"/>
                <a:gd name="connsiteY0" fmla="*/ 167217 h 334433"/>
                <a:gd name="connsiteX1" fmla="*/ 280005 w 560009"/>
                <a:gd name="connsiteY1" fmla="*/ 0 h 334433"/>
                <a:gd name="connsiteX2" fmla="*/ 658011 w 560009"/>
                <a:gd name="connsiteY2" fmla="*/ -58526 h 334433"/>
                <a:gd name="connsiteX3" fmla="*/ 560009 w 560009"/>
                <a:gd name="connsiteY3" fmla="*/ 167217 h 334433"/>
                <a:gd name="connsiteX4" fmla="*/ 280004 w 560009"/>
                <a:gd name="connsiteY4" fmla="*/ 334434 h 334433"/>
                <a:gd name="connsiteX5" fmla="*/ -1 w 560009"/>
                <a:gd name="connsiteY5" fmla="*/ 167217 h 334433"/>
                <a:gd name="connsiteX6" fmla="*/ 0 w 560009"/>
                <a:gd name="connsiteY6" fmla="*/ 167217 h 334433"/>
                <a:gd name="connsiteX0" fmla="*/ 1 w 660678"/>
                <a:gd name="connsiteY0" fmla="*/ 225743 h 392960"/>
                <a:gd name="connsiteX1" fmla="*/ 280006 w 660678"/>
                <a:gd name="connsiteY1" fmla="*/ 58526 h 392960"/>
                <a:gd name="connsiteX2" fmla="*/ 658012 w 660678"/>
                <a:gd name="connsiteY2" fmla="*/ 0 h 392960"/>
                <a:gd name="connsiteX3" fmla="*/ 660678 w 660678"/>
                <a:gd name="connsiteY3" fmla="*/ 217354 h 392960"/>
                <a:gd name="connsiteX4" fmla="*/ 280005 w 660678"/>
                <a:gd name="connsiteY4" fmla="*/ 392960 h 392960"/>
                <a:gd name="connsiteX5" fmla="*/ 0 w 660678"/>
                <a:gd name="connsiteY5" fmla="*/ 225743 h 392960"/>
                <a:gd name="connsiteX6" fmla="*/ 1 w 660678"/>
                <a:gd name="connsiteY6" fmla="*/ 225743 h 392960"/>
                <a:gd name="connsiteX0" fmla="*/ 1 w 668012"/>
                <a:gd name="connsiteY0" fmla="*/ 225743 h 392960"/>
                <a:gd name="connsiteX1" fmla="*/ 280006 w 668012"/>
                <a:gd name="connsiteY1" fmla="*/ 58526 h 392960"/>
                <a:gd name="connsiteX2" fmla="*/ 658012 w 668012"/>
                <a:gd name="connsiteY2" fmla="*/ 0 h 392960"/>
                <a:gd name="connsiteX3" fmla="*/ 660678 w 668012"/>
                <a:gd name="connsiteY3" fmla="*/ 217354 h 392960"/>
                <a:gd name="connsiteX4" fmla="*/ 280005 w 668012"/>
                <a:gd name="connsiteY4" fmla="*/ 392960 h 392960"/>
                <a:gd name="connsiteX5" fmla="*/ 0 w 668012"/>
                <a:gd name="connsiteY5" fmla="*/ 225743 h 392960"/>
                <a:gd name="connsiteX6" fmla="*/ 1 w 668012"/>
                <a:gd name="connsiteY6" fmla="*/ 225743 h 392960"/>
                <a:gd name="connsiteX0" fmla="*/ 1 w 658012"/>
                <a:gd name="connsiteY0" fmla="*/ 225743 h 392960"/>
                <a:gd name="connsiteX1" fmla="*/ 280006 w 658012"/>
                <a:gd name="connsiteY1" fmla="*/ 58526 h 392960"/>
                <a:gd name="connsiteX2" fmla="*/ 658012 w 658012"/>
                <a:gd name="connsiteY2" fmla="*/ 0 h 392960"/>
                <a:gd name="connsiteX3" fmla="*/ 522046 w 658012"/>
                <a:gd name="connsiteY3" fmla="*/ 235551 h 392960"/>
                <a:gd name="connsiteX4" fmla="*/ 280005 w 658012"/>
                <a:gd name="connsiteY4" fmla="*/ 392960 h 392960"/>
                <a:gd name="connsiteX5" fmla="*/ 0 w 658012"/>
                <a:gd name="connsiteY5" fmla="*/ 225743 h 392960"/>
                <a:gd name="connsiteX6" fmla="*/ 1 w 658012"/>
                <a:gd name="connsiteY6" fmla="*/ 225743 h 392960"/>
                <a:gd name="connsiteX0" fmla="*/ 1 w 809848"/>
                <a:gd name="connsiteY0" fmla="*/ 168549 h 335766"/>
                <a:gd name="connsiteX1" fmla="*/ 280006 w 809848"/>
                <a:gd name="connsiteY1" fmla="*/ 1332 h 335766"/>
                <a:gd name="connsiteX2" fmla="*/ 809848 w 809848"/>
                <a:gd name="connsiteY2" fmla="*/ 74734 h 335766"/>
                <a:gd name="connsiteX3" fmla="*/ 522046 w 809848"/>
                <a:gd name="connsiteY3" fmla="*/ 178357 h 335766"/>
                <a:gd name="connsiteX4" fmla="*/ 280005 w 809848"/>
                <a:gd name="connsiteY4" fmla="*/ 335766 h 335766"/>
                <a:gd name="connsiteX5" fmla="*/ 0 w 809848"/>
                <a:gd name="connsiteY5" fmla="*/ 168549 h 335766"/>
                <a:gd name="connsiteX6" fmla="*/ 1 w 809848"/>
                <a:gd name="connsiteY6" fmla="*/ 168549 h 335766"/>
                <a:gd name="connsiteX0" fmla="*/ 1 w 809848"/>
                <a:gd name="connsiteY0" fmla="*/ 174964 h 342181"/>
                <a:gd name="connsiteX1" fmla="*/ 280006 w 809848"/>
                <a:gd name="connsiteY1" fmla="*/ 7747 h 342181"/>
                <a:gd name="connsiteX2" fmla="*/ 809848 w 809848"/>
                <a:gd name="connsiteY2" fmla="*/ 81149 h 342181"/>
                <a:gd name="connsiteX3" fmla="*/ 522046 w 809848"/>
                <a:gd name="connsiteY3" fmla="*/ 184772 h 342181"/>
                <a:gd name="connsiteX4" fmla="*/ 280005 w 809848"/>
                <a:gd name="connsiteY4" fmla="*/ 342181 h 342181"/>
                <a:gd name="connsiteX5" fmla="*/ 0 w 809848"/>
                <a:gd name="connsiteY5" fmla="*/ 174964 h 342181"/>
                <a:gd name="connsiteX6" fmla="*/ 1 w 809848"/>
                <a:gd name="connsiteY6" fmla="*/ 174964 h 342181"/>
                <a:gd name="connsiteX0" fmla="*/ 1 w 809848"/>
                <a:gd name="connsiteY0" fmla="*/ 174964 h 342181"/>
                <a:gd name="connsiteX1" fmla="*/ 280006 w 809848"/>
                <a:gd name="connsiteY1" fmla="*/ 7747 h 342181"/>
                <a:gd name="connsiteX2" fmla="*/ 809848 w 809848"/>
                <a:gd name="connsiteY2" fmla="*/ 81149 h 342181"/>
                <a:gd name="connsiteX3" fmla="*/ 522046 w 809848"/>
                <a:gd name="connsiteY3" fmla="*/ 184772 h 342181"/>
                <a:gd name="connsiteX4" fmla="*/ 280005 w 809848"/>
                <a:gd name="connsiteY4" fmla="*/ 342181 h 342181"/>
                <a:gd name="connsiteX5" fmla="*/ 0 w 809848"/>
                <a:gd name="connsiteY5" fmla="*/ 174964 h 342181"/>
                <a:gd name="connsiteX6" fmla="*/ 1 w 809848"/>
                <a:gd name="connsiteY6" fmla="*/ 174964 h 342181"/>
                <a:gd name="connsiteX0" fmla="*/ 1 w 790043"/>
                <a:gd name="connsiteY0" fmla="*/ 167259 h 334476"/>
                <a:gd name="connsiteX1" fmla="*/ 280006 w 790043"/>
                <a:gd name="connsiteY1" fmla="*/ 42 h 334476"/>
                <a:gd name="connsiteX2" fmla="*/ 790043 w 790043"/>
                <a:gd name="connsiteY2" fmla="*/ 155330 h 334476"/>
                <a:gd name="connsiteX3" fmla="*/ 522046 w 790043"/>
                <a:gd name="connsiteY3" fmla="*/ 177067 h 334476"/>
                <a:gd name="connsiteX4" fmla="*/ 280005 w 790043"/>
                <a:gd name="connsiteY4" fmla="*/ 334476 h 334476"/>
                <a:gd name="connsiteX5" fmla="*/ 0 w 790043"/>
                <a:gd name="connsiteY5" fmla="*/ 167259 h 334476"/>
                <a:gd name="connsiteX6" fmla="*/ 1 w 790043"/>
                <a:gd name="connsiteY6" fmla="*/ 167259 h 334476"/>
                <a:gd name="connsiteX0" fmla="*/ 1 w 790043"/>
                <a:gd name="connsiteY0" fmla="*/ 167453 h 334670"/>
                <a:gd name="connsiteX1" fmla="*/ 280006 w 790043"/>
                <a:gd name="connsiteY1" fmla="*/ 236 h 334670"/>
                <a:gd name="connsiteX2" fmla="*/ 790043 w 790043"/>
                <a:gd name="connsiteY2" fmla="*/ 155524 h 334670"/>
                <a:gd name="connsiteX3" fmla="*/ 522046 w 790043"/>
                <a:gd name="connsiteY3" fmla="*/ 177261 h 334670"/>
                <a:gd name="connsiteX4" fmla="*/ 280005 w 790043"/>
                <a:gd name="connsiteY4" fmla="*/ 334670 h 334670"/>
                <a:gd name="connsiteX5" fmla="*/ 0 w 790043"/>
                <a:gd name="connsiteY5" fmla="*/ 167453 h 334670"/>
                <a:gd name="connsiteX6" fmla="*/ 1 w 790043"/>
                <a:gd name="connsiteY6" fmla="*/ 167453 h 334670"/>
                <a:gd name="connsiteX0" fmla="*/ 3074 w 793116"/>
                <a:gd name="connsiteY0" fmla="*/ 173675 h 340892"/>
                <a:gd name="connsiteX1" fmla="*/ 104171 w 793116"/>
                <a:gd name="connsiteY1" fmla="*/ 167 h 340892"/>
                <a:gd name="connsiteX2" fmla="*/ 793116 w 793116"/>
                <a:gd name="connsiteY2" fmla="*/ 161746 h 340892"/>
                <a:gd name="connsiteX3" fmla="*/ 525119 w 793116"/>
                <a:gd name="connsiteY3" fmla="*/ 183483 h 340892"/>
                <a:gd name="connsiteX4" fmla="*/ 283078 w 793116"/>
                <a:gd name="connsiteY4" fmla="*/ 340892 h 340892"/>
                <a:gd name="connsiteX5" fmla="*/ 3073 w 793116"/>
                <a:gd name="connsiteY5" fmla="*/ 173675 h 340892"/>
                <a:gd name="connsiteX6" fmla="*/ 3074 w 793116"/>
                <a:gd name="connsiteY6" fmla="*/ 173675 h 340892"/>
                <a:gd name="connsiteX0" fmla="*/ 2914 w 792956"/>
                <a:gd name="connsiteY0" fmla="*/ 183189 h 350406"/>
                <a:gd name="connsiteX1" fmla="*/ 104011 w 792956"/>
                <a:gd name="connsiteY1" fmla="*/ 9681 h 350406"/>
                <a:gd name="connsiteX2" fmla="*/ 792956 w 792956"/>
                <a:gd name="connsiteY2" fmla="*/ 171260 h 350406"/>
                <a:gd name="connsiteX3" fmla="*/ 524959 w 792956"/>
                <a:gd name="connsiteY3" fmla="*/ 192997 h 350406"/>
                <a:gd name="connsiteX4" fmla="*/ 282918 w 792956"/>
                <a:gd name="connsiteY4" fmla="*/ 350406 h 350406"/>
                <a:gd name="connsiteX5" fmla="*/ 2913 w 792956"/>
                <a:gd name="connsiteY5" fmla="*/ 183189 h 350406"/>
                <a:gd name="connsiteX6" fmla="*/ 2914 w 792956"/>
                <a:gd name="connsiteY6" fmla="*/ 183189 h 350406"/>
                <a:gd name="connsiteX0" fmla="*/ 2914 w 792956"/>
                <a:gd name="connsiteY0" fmla="*/ 183189 h 350406"/>
                <a:gd name="connsiteX1" fmla="*/ 104011 w 792956"/>
                <a:gd name="connsiteY1" fmla="*/ 9681 h 350406"/>
                <a:gd name="connsiteX2" fmla="*/ 792956 w 792956"/>
                <a:gd name="connsiteY2" fmla="*/ 171260 h 350406"/>
                <a:gd name="connsiteX3" fmla="*/ 524959 w 792956"/>
                <a:gd name="connsiteY3" fmla="*/ 192997 h 350406"/>
                <a:gd name="connsiteX4" fmla="*/ 282918 w 792956"/>
                <a:gd name="connsiteY4" fmla="*/ 350406 h 350406"/>
                <a:gd name="connsiteX5" fmla="*/ 2913 w 792956"/>
                <a:gd name="connsiteY5" fmla="*/ 183189 h 350406"/>
                <a:gd name="connsiteX6" fmla="*/ 2914 w 792956"/>
                <a:gd name="connsiteY6" fmla="*/ 183189 h 350406"/>
                <a:gd name="connsiteX0" fmla="*/ 2914 w 792956"/>
                <a:gd name="connsiteY0" fmla="*/ 183189 h 350406"/>
                <a:gd name="connsiteX1" fmla="*/ 104011 w 792956"/>
                <a:gd name="connsiteY1" fmla="*/ 9681 h 350406"/>
                <a:gd name="connsiteX2" fmla="*/ 792956 w 792956"/>
                <a:gd name="connsiteY2" fmla="*/ 171260 h 350406"/>
                <a:gd name="connsiteX3" fmla="*/ 479193 w 792956"/>
                <a:gd name="connsiteY3" fmla="*/ 198949 h 350406"/>
                <a:gd name="connsiteX4" fmla="*/ 282918 w 792956"/>
                <a:gd name="connsiteY4" fmla="*/ 350406 h 350406"/>
                <a:gd name="connsiteX5" fmla="*/ 2913 w 792956"/>
                <a:gd name="connsiteY5" fmla="*/ 183189 h 350406"/>
                <a:gd name="connsiteX6" fmla="*/ 2914 w 792956"/>
                <a:gd name="connsiteY6" fmla="*/ 183189 h 35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956" h="350406">
                  <a:moveTo>
                    <a:pt x="2914" y="183189"/>
                  </a:moveTo>
                  <a:cubicBezTo>
                    <a:pt x="2914" y="90838"/>
                    <a:pt x="-26869" y="24253"/>
                    <a:pt x="104011" y="9681"/>
                  </a:cubicBezTo>
                  <a:cubicBezTo>
                    <a:pt x="386573" y="-21780"/>
                    <a:pt x="725997" y="21223"/>
                    <a:pt x="792956" y="171260"/>
                  </a:cubicBezTo>
                  <a:cubicBezTo>
                    <a:pt x="567538" y="120951"/>
                    <a:pt x="564199" y="169091"/>
                    <a:pt x="479193" y="198949"/>
                  </a:cubicBezTo>
                  <a:cubicBezTo>
                    <a:pt x="394187" y="228807"/>
                    <a:pt x="437560" y="350406"/>
                    <a:pt x="282918" y="350406"/>
                  </a:cubicBezTo>
                  <a:cubicBezTo>
                    <a:pt x="128276" y="350406"/>
                    <a:pt x="2913" y="275540"/>
                    <a:pt x="2913" y="183189"/>
                  </a:cubicBezTo>
                  <a:lnTo>
                    <a:pt x="2914" y="18318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/>
            </a:p>
          </p:txBody>
        </p:sp>
        <p:sp>
          <p:nvSpPr>
            <p:cNvPr id="314" name="Elipse 313">
              <a:extLst>
                <a:ext uri="{FF2B5EF4-FFF2-40B4-BE49-F238E27FC236}">
                  <a16:creationId xmlns:a16="http://schemas.microsoft.com/office/drawing/2014/main" id="{610CFC71-D71D-587C-E551-D2A87F7702A9}"/>
                </a:ext>
              </a:extLst>
            </p:cNvPr>
            <p:cNvSpPr/>
            <p:nvPr/>
          </p:nvSpPr>
          <p:spPr>
            <a:xfrm>
              <a:off x="7065593" y="1838930"/>
              <a:ext cx="67643" cy="67643"/>
            </a:xfrm>
            <a:prstGeom prst="ellipse">
              <a:avLst/>
            </a:prstGeom>
            <a:solidFill>
              <a:srgbClr val="D7D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5" name="Forma libre: forma 314">
              <a:extLst>
                <a:ext uri="{FF2B5EF4-FFF2-40B4-BE49-F238E27FC236}">
                  <a16:creationId xmlns:a16="http://schemas.microsoft.com/office/drawing/2014/main" id="{B6AB70F6-C715-DCCE-DAC2-602C3305E41D}"/>
                </a:ext>
              </a:extLst>
            </p:cNvPr>
            <p:cNvSpPr/>
            <p:nvPr/>
          </p:nvSpPr>
          <p:spPr>
            <a:xfrm rot="354849">
              <a:off x="6883253" y="1842851"/>
              <a:ext cx="198025" cy="101953"/>
            </a:xfrm>
            <a:custGeom>
              <a:avLst/>
              <a:gdLst>
                <a:gd name="connsiteX0" fmla="*/ 0 w 429371"/>
                <a:gd name="connsiteY0" fmla="*/ 79513 h 198782"/>
                <a:gd name="connsiteX1" fmla="*/ 397566 w 429371"/>
                <a:gd name="connsiteY1" fmla="*/ 0 h 198782"/>
                <a:gd name="connsiteX2" fmla="*/ 429371 w 429371"/>
                <a:gd name="connsiteY2" fmla="*/ 79513 h 198782"/>
                <a:gd name="connsiteX3" fmla="*/ 7952 w 429371"/>
                <a:gd name="connsiteY3" fmla="*/ 198782 h 198782"/>
                <a:gd name="connsiteX4" fmla="*/ 0 w 429371"/>
                <a:gd name="connsiteY4" fmla="*/ 79513 h 198782"/>
                <a:gd name="connsiteX0" fmla="*/ 0 w 429371"/>
                <a:gd name="connsiteY0" fmla="*/ 79513 h 198782"/>
                <a:gd name="connsiteX1" fmla="*/ 374855 w 429371"/>
                <a:gd name="connsiteY1" fmla="*/ 0 h 198782"/>
                <a:gd name="connsiteX2" fmla="*/ 429371 w 429371"/>
                <a:gd name="connsiteY2" fmla="*/ 79513 h 198782"/>
                <a:gd name="connsiteX3" fmla="*/ 7952 w 429371"/>
                <a:gd name="connsiteY3" fmla="*/ 198782 h 198782"/>
                <a:gd name="connsiteX4" fmla="*/ 0 w 429371"/>
                <a:gd name="connsiteY4" fmla="*/ 79513 h 19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371" h="198782">
                  <a:moveTo>
                    <a:pt x="0" y="79513"/>
                  </a:moveTo>
                  <a:lnTo>
                    <a:pt x="374855" y="0"/>
                  </a:lnTo>
                  <a:lnTo>
                    <a:pt x="429371" y="79513"/>
                  </a:lnTo>
                  <a:lnTo>
                    <a:pt x="7952" y="198782"/>
                  </a:lnTo>
                  <a:lnTo>
                    <a:pt x="0" y="79513"/>
                  </a:lnTo>
                  <a:close/>
                </a:path>
              </a:pathLst>
            </a:custGeom>
            <a:solidFill>
              <a:srgbClr val="D7D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6" name="Forma libre: forma 315">
              <a:extLst>
                <a:ext uri="{FF2B5EF4-FFF2-40B4-BE49-F238E27FC236}">
                  <a16:creationId xmlns:a16="http://schemas.microsoft.com/office/drawing/2014/main" id="{FF6EDAB7-A9C3-FC54-9F6B-CFAA71910F1C}"/>
                </a:ext>
              </a:extLst>
            </p:cNvPr>
            <p:cNvSpPr/>
            <p:nvPr/>
          </p:nvSpPr>
          <p:spPr>
            <a:xfrm>
              <a:off x="6846001" y="2072738"/>
              <a:ext cx="297528" cy="335270"/>
            </a:xfrm>
            <a:custGeom>
              <a:avLst/>
              <a:gdLst>
                <a:gd name="connsiteX0" fmla="*/ 127221 w 811033"/>
                <a:gd name="connsiteY0" fmla="*/ 23854 h 930302"/>
                <a:gd name="connsiteX1" fmla="*/ 0 w 811033"/>
                <a:gd name="connsiteY1" fmla="*/ 930302 h 930302"/>
                <a:gd name="connsiteX2" fmla="*/ 811033 w 811033"/>
                <a:gd name="connsiteY2" fmla="*/ 739471 h 930302"/>
                <a:gd name="connsiteX3" fmla="*/ 636104 w 811033"/>
                <a:gd name="connsiteY3" fmla="*/ 0 h 930302"/>
                <a:gd name="connsiteX4" fmla="*/ 127221 w 811033"/>
                <a:gd name="connsiteY4" fmla="*/ 23854 h 930302"/>
                <a:gd name="connsiteX0" fmla="*/ 127221 w 804716"/>
                <a:gd name="connsiteY0" fmla="*/ 23854 h 930302"/>
                <a:gd name="connsiteX1" fmla="*/ 0 w 804716"/>
                <a:gd name="connsiteY1" fmla="*/ 930302 h 930302"/>
                <a:gd name="connsiteX2" fmla="*/ 804716 w 804716"/>
                <a:gd name="connsiteY2" fmla="*/ 770318 h 930302"/>
                <a:gd name="connsiteX3" fmla="*/ 636104 w 804716"/>
                <a:gd name="connsiteY3" fmla="*/ 0 h 930302"/>
                <a:gd name="connsiteX4" fmla="*/ 127221 w 804716"/>
                <a:gd name="connsiteY4" fmla="*/ 23854 h 930302"/>
                <a:gd name="connsiteX0" fmla="*/ 101950 w 779445"/>
                <a:gd name="connsiteY0" fmla="*/ 23854 h 770318"/>
                <a:gd name="connsiteX1" fmla="*/ 0 w 779445"/>
                <a:gd name="connsiteY1" fmla="*/ 765781 h 770318"/>
                <a:gd name="connsiteX2" fmla="*/ 779445 w 779445"/>
                <a:gd name="connsiteY2" fmla="*/ 770318 h 770318"/>
                <a:gd name="connsiteX3" fmla="*/ 610833 w 779445"/>
                <a:gd name="connsiteY3" fmla="*/ 0 h 770318"/>
                <a:gd name="connsiteX4" fmla="*/ 101950 w 779445"/>
                <a:gd name="connsiteY4" fmla="*/ 23854 h 77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45" h="770318">
                  <a:moveTo>
                    <a:pt x="101950" y="23854"/>
                  </a:moveTo>
                  <a:lnTo>
                    <a:pt x="0" y="765781"/>
                  </a:lnTo>
                  <a:lnTo>
                    <a:pt x="779445" y="770318"/>
                  </a:lnTo>
                  <a:lnTo>
                    <a:pt x="610833" y="0"/>
                  </a:lnTo>
                  <a:lnTo>
                    <a:pt x="101950" y="2385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7" name="Forma libre: forma 316">
              <a:extLst>
                <a:ext uri="{FF2B5EF4-FFF2-40B4-BE49-F238E27FC236}">
                  <a16:creationId xmlns:a16="http://schemas.microsoft.com/office/drawing/2014/main" id="{71AEEEF7-BFB3-AAF8-AC18-BD0A588AB6BF}"/>
                </a:ext>
              </a:extLst>
            </p:cNvPr>
            <p:cNvSpPr/>
            <p:nvPr/>
          </p:nvSpPr>
          <p:spPr>
            <a:xfrm>
              <a:off x="6934720" y="1998233"/>
              <a:ext cx="103914" cy="135284"/>
            </a:xfrm>
            <a:custGeom>
              <a:avLst/>
              <a:gdLst>
                <a:gd name="connsiteX0" fmla="*/ 0 w 477079"/>
                <a:gd name="connsiteY0" fmla="*/ 15902 h 636104"/>
                <a:gd name="connsiteX1" fmla="*/ 477079 w 477079"/>
                <a:gd name="connsiteY1" fmla="*/ 0 h 636104"/>
                <a:gd name="connsiteX2" fmla="*/ 222637 w 477079"/>
                <a:gd name="connsiteY2" fmla="*/ 636104 h 636104"/>
                <a:gd name="connsiteX3" fmla="*/ 0 w 477079"/>
                <a:gd name="connsiteY3" fmla="*/ 15902 h 6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636104">
                  <a:moveTo>
                    <a:pt x="0" y="15902"/>
                  </a:moveTo>
                  <a:lnTo>
                    <a:pt x="477079" y="0"/>
                  </a:lnTo>
                  <a:lnTo>
                    <a:pt x="222637" y="636104"/>
                  </a:lnTo>
                  <a:lnTo>
                    <a:pt x="0" y="15902"/>
                  </a:lnTo>
                  <a:close/>
                </a:path>
              </a:pathLst>
            </a:custGeom>
            <a:solidFill>
              <a:srgbClr val="D7D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8" name="Cuerda 317">
              <a:extLst>
                <a:ext uri="{FF2B5EF4-FFF2-40B4-BE49-F238E27FC236}">
                  <a16:creationId xmlns:a16="http://schemas.microsoft.com/office/drawing/2014/main" id="{42CA2A93-BF26-EA0F-E5C4-3C4275DE87A2}"/>
                </a:ext>
              </a:extLst>
            </p:cNvPr>
            <p:cNvSpPr/>
            <p:nvPr/>
          </p:nvSpPr>
          <p:spPr>
            <a:xfrm>
              <a:off x="7143207" y="2171260"/>
              <a:ext cx="153911" cy="182340"/>
            </a:xfrm>
            <a:prstGeom prst="chord">
              <a:avLst>
                <a:gd name="adj1" fmla="val 2021200"/>
                <a:gd name="adj2" fmla="val 8802387"/>
              </a:avLst>
            </a:prstGeom>
            <a:solidFill>
              <a:srgbClr val="5B9BD5"/>
            </a:solidFill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9" name="Forma libre: forma 318">
              <a:extLst>
                <a:ext uri="{FF2B5EF4-FFF2-40B4-BE49-F238E27FC236}">
                  <a16:creationId xmlns:a16="http://schemas.microsoft.com/office/drawing/2014/main" id="{544799A7-0AB9-D99D-D06E-E4E0A6FE6ED9}"/>
                </a:ext>
              </a:extLst>
            </p:cNvPr>
            <p:cNvSpPr/>
            <p:nvPr/>
          </p:nvSpPr>
          <p:spPr>
            <a:xfrm>
              <a:off x="7171231" y="2117342"/>
              <a:ext cx="101954" cy="196555"/>
            </a:xfrm>
            <a:custGeom>
              <a:avLst/>
              <a:gdLst>
                <a:gd name="connsiteX0" fmla="*/ 0 w 421420"/>
                <a:gd name="connsiteY0" fmla="*/ 636104 h 652007"/>
                <a:gd name="connsiteX1" fmla="*/ 214686 w 421420"/>
                <a:gd name="connsiteY1" fmla="*/ 0 h 652007"/>
                <a:gd name="connsiteX2" fmla="*/ 421420 w 421420"/>
                <a:gd name="connsiteY2" fmla="*/ 652007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20" h="652007">
                  <a:moveTo>
                    <a:pt x="0" y="636104"/>
                  </a:moveTo>
                  <a:lnTo>
                    <a:pt x="214686" y="0"/>
                  </a:lnTo>
                  <a:lnTo>
                    <a:pt x="421420" y="652007"/>
                  </a:lnTo>
                </a:path>
              </a:pathLst>
            </a:custGeom>
            <a:noFill/>
            <a:ln w="38100">
              <a:solidFill>
                <a:srgbClr val="5B9BD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</p:grpSp>
      <p:grpSp>
        <p:nvGrpSpPr>
          <p:cNvPr id="322" name="Grupo 321">
            <a:extLst>
              <a:ext uri="{FF2B5EF4-FFF2-40B4-BE49-F238E27FC236}">
                <a16:creationId xmlns:a16="http://schemas.microsoft.com/office/drawing/2014/main" id="{927DC7A3-7083-DE89-04D2-D53723AF8528}"/>
              </a:ext>
            </a:extLst>
          </p:cNvPr>
          <p:cNvGrpSpPr/>
          <p:nvPr/>
        </p:nvGrpSpPr>
        <p:grpSpPr>
          <a:xfrm>
            <a:off x="6809873" y="1434807"/>
            <a:ext cx="633991" cy="692483"/>
            <a:chOff x="5778278" y="2075899"/>
            <a:chExt cx="760668" cy="830847"/>
          </a:xfrm>
          <a:solidFill>
            <a:srgbClr val="5B9BD5"/>
          </a:solidFill>
        </p:grpSpPr>
        <p:grpSp>
          <p:nvGrpSpPr>
            <p:cNvPr id="323" name="Grupo 322">
              <a:extLst>
                <a:ext uri="{FF2B5EF4-FFF2-40B4-BE49-F238E27FC236}">
                  <a16:creationId xmlns:a16="http://schemas.microsoft.com/office/drawing/2014/main" id="{0F890792-29D0-EBCD-C9DF-0A641B09A75F}"/>
                </a:ext>
              </a:extLst>
            </p:cNvPr>
            <p:cNvGrpSpPr/>
            <p:nvPr/>
          </p:nvGrpSpPr>
          <p:grpSpPr>
            <a:xfrm>
              <a:off x="5778278" y="2405029"/>
              <a:ext cx="241625" cy="501717"/>
              <a:chOff x="5898935" y="2382544"/>
              <a:chExt cx="241625" cy="501717"/>
            </a:xfrm>
            <a:grpFill/>
          </p:grpSpPr>
          <p:sp>
            <p:nvSpPr>
              <p:cNvPr id="334" name="Forma libre: forma 333">
                <a:extLst>
                  <a:ext uri="{FF2B5EF4-FFF2-40B4-BE49-F238E27FC236}">
                    <a16:creationId xmlns:a16="http://schemas.microsoft.com/office/drawing/2014/main" id="{9EF529D3-F4B3-644F-AA92-6FEE4F1D6007}"/>
                  </a:ext>
                </a:extLst>
              </p:cNvPr>
              <p:cNvSpPr/>
              <p:nvPr/>
            </p:nvSpPr>
            <p:spPr>
              <a:xfrm>
                <a:off x="5898935" y="2382544"/>
                <a:ext cx="241625" cy="501717"/>
              </a:xfrm>
              <a:custGeom>
                <a:avLst/>
                <a:gdLst>
                  <a:gd name="connsiteX0" fmla="*/ 416256 w 870044"/>
                  <a:gd name="connsiteY0" fmla="*/ 2071047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16256 w 870044"/>
                  <a:gd name="connsiteY10" fmla="*/ 2071047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426029 w 896876"/>
                  <a:gd name="connsiteY0" fmla="*/ 2094930 h 2098343"/>
                  <a:gd name="connsiteX1" fmla="*/ 43891 w 896876"/>
                  <a:gd name="connsiteY1" fmla="*/ 1272653 h 2098343"/>
                  <a:gd name="connsiteX2" fmla="*/ 26832 w 896876"/>
                  <a:gd name="connsiteY2" fmla="*/ 494731 h 2098343"/>
                  <a:gd name="connsiteX3" fmla="*/ 374849 w 896876"/>
                  <a:gd name="connsiteY3" fmla="*/ 0 h 2098343"/>
                  <a:gd name="connsiteX4" fmla="*/ 446500 w 896876"/>
                  <a:gd name="connsiteY4" fmla="*/ 139889 h 2098343"/>
                  <a:gd name="connsiteX5" fmla="*/ 333906 w 896876"/>
                  <a:gd name="connsiteY5" fmla="*/ 453788 h 2098343"/>
                  <a:gd name="connsiteX6" fmla="*/ 347554 w 896876"/>
                  <a:gd name="connsiteY6" fmla="*/ 706271 h 2098343"/>
                  <a:gd name="connsiteX7" fmla="*/ 825226 w 896876"/>
                  <a:gd name="connsiteY7" fmla="*/ 1177119 h 2098343"/>
                  <a:gd name="connsiteX8" fmla="*/ 890052 w 896876"/>
                  <a:gd name="connsiteY8" fmla="*/ 1757149 h 2098343"/>
                  <a:gd name="connsiteX9" fmla="*/ 896876 w 896876"/>
                  <a:gd name="connsiteY9" fmla="*/ 2098343 h 2098343"/>
                  <a:gd name="connsiteX10" fmla="*/ 426029 w 896876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5030 h 2098443"/>
                  <a:gd name="connsiteX1" fmla="*/ 68239 w 870045"/>
                  <a:gd name="connsiteY1" fmla="*/ 1334168 h 2098443"/>
                  <a:gd name="connsiteX2" fmla="*/ 1 w 870045"/>
                  <a:gd name="connsiteY2" fmla="*/ 494831 h 2098443"/>
                  <a:gd name="connsiteX3" fmla="*/ 348018 w 870045"/>
                  <a:gd name="connsiteY3" fmla="*/ 100 h 2098443"/>
                  <a:gd name="connsiteX4" fmla="*/ 307075 w 870045"/>
                  <a:gd name="connsiteY4" fmla="*/ 453888 h 2098443"/>
                  <a:gd name="connsiteX5" fmla="*/ 320723 w 870045"/>
                  <a:gd name="connsiteY5" fmla="*/ 706371 h 2098443"/>
                  <a:gd name="connsiteX6" fmla="*/ 798395 w 870045"/>
                  <a:gd name="connsiteY6" fmla="*/ 1177219 h 2098443"/>
                  <a:gd name="connsiteX7" fmla="*/ 863221 w 870045"/>
                  <a:gd name="connsiteY7" fmla="*/ 1757249 h 2098443"/>
                  <a:gd name="connsiteX8" fmla="*/ 870045 w 870045"/>
                  <a:gd name="connsiteY8" fmla="*/ 2098443 h 2098443"/>
                  <a:gd name="connsiteX9" fmla="*/ 399198 w 870045"/>
                  <a:gd name="connsiteY9" fmla="*/ 2095030 h 2098443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95149"/>
                  <a:gd name="connsiteY0" fmla="*/ 2095194 h 2098607"/>
                  <a:gd name="connsiteX1" fmla="*/ 69754 w 895149"/>
                  <a:gd name="connsiteY1" fmla="*/ 1334332 h 2098607"/>
                  <a:gd name="connsiteX2" fmla="*/ 1516 w 895149"/>
                  <a:gd name="connsiteY2" fmla="*/ 494995 h 2098607"/>
                  <a:gd name="connsiteX3" fmla="*/ 349533 w 895149"/>
                  <a:gd name="connsiteY3" fmla="*/ 264 h 2098607"/>
                  <a:gd name="connsiteX4" fmla="*/ 308590 w 895149"/>
                  <a:gd name="connsiteY4" fmla="*/ 454052 h 2098607"/>
                  <a:gd name="connsiteX5" fmla="*/ 322238 w 895149"/>
                  <a:gd name="connsiteY5" fmla="*/ 706535 h 2098607"/>
                  <a:gd name="connsiteX6" fmla="*/ 799910 w 895149"/>
                  <a:gd name="connsiteY6" fmla="*/ 1177383 h 2098607"/>
                  <a:gd name="connsiteX7" fmla="*/ 864736 w 895149"/>
                  <a:gd name="connsiteY7" fmla="*/ 1757413 h 2098607"/>
                  <a:gd name="connsiteX8" fmla="*/ 871560 w 895149"/>
                  <a:gd name="connsiteY8" fmla="*/ 2098607 h 2098607"/>
                  <a:gd name="connsiteX9" fmla="*/ 400713 w 895149"/>
                  <a:gd name="connsiteY9" fmla="*/ 2095194 h 2098607"/>
                  <a:gd name="connsiteX0" fmla="*/ 400713 w 897204"/>
                  <a:gd name="connsiteY0" fmla="*/ 2095194 h 2098607"/>
                  <a:gd name="connsiteX1" fmla="*/ 69754 w 897204"/>
                  <a:gd name="connsiteY1" fmla="*/ 1334332 h 2098607"/>
                  <a:gd name="connsiteX2" fmla="*/ 1516 w 897204"/>
                  <a:gd name="connsiteY2" fmla="*/ 494995 h 2098607"/>
                  <a:gd name="connsiteX3" fmla="*/ 349533 w 897204"/>
                  <a:gd name="connsiteY3" fmla="*/ 264 h 2098607"/>
                  <a:gd name="connsiteX4" fmla="*/ 308590 w 897204"/>
                  <a:gd name="connsiteY4" fmla="*/ 454052 h 2098607"/>
                  <a:gd name="connsiteX5" fmla="*/ 322238 w 897204"/>
                  <a:gd name="connsiteY5" fmla="*/ 706535 h 2098607"/>
                  <a:gd name="connsiteX6" fmla="*/ 799910 w 897204"/>
                  <a:gd name="connsiteY6" fmla="*/ 1177383 h 2098607"/>
                  <a:gd name="connsiteX7" fmla="*/ 864736 w 897204"/>
                  <a:gd name="connsiteY7" fmla="*/ 1757413 h 2098607"/>
                  <a:gd name="connsiteX8" fmla="*/ 871560 w 897204"/>
                  <a:gd name="connsiteY8" fmla="*/ 2098607 h 2098607"/>
                  <a:gd name="connsiteX9" fmla="*/ 400713 w 897204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903023"/>
                  <a:gd name="connsiteY0" fmla="*/ 2095194 h 2098607"/>
                  <a:gd name="connsiteX1" fmla="*/ 69754 w 903023"/>
                  <a:gd name="connsiteY1" fmla="*/ 1334332 h 2098607"/>
                  <a:gd name="connsiteX2" fmla="*/ 1516 w 903023"/>
                  <a:gd name="connsiteY2" fmla="*/ 494995 h 2098607"/>
                  <a:gd name="connsiteX3" fmla="*/ 349533 w 903023"/>
                  <a:gd name="connsiteY3" fmla="*/ 264 h 2098607"/>
                  <a:gd name="connsiteX4" fmla="*/ 308590 w 903023"/>
                  <a:gd name="connsiteY4" fmla="*/ 454052 h 2098607"/>
                  <a:gd name="connsiteX5" fmla="*/ 322238 w 903023"/>
                  <a:gd name="connsiteY5" fmla="*/ 706535 h 2098607"/>
                  <a:gd name="connsiteX6" fmla="*/ 799910 w 903023"/>
                  <a:gd name="connsiteY6" fmla="*/ 1177383 h 2098607"/>
                  <a:gd name="connsiteX7" fmla="*/ 864736 w 903023"/>
                  <a:gd name="connsiteY7" fmla="*/ 1757413 h 2098607"/>
                  <a:gd name="connsiteX8" fmla="*/ 871560 w 903023"/>
                  <a:gd name="connsiteY8" fmla="*/ 2098607 h 2098607"/>
                  <a:gd name="connsiteX9" fmla="*/ 400713 w 903023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582447 w 904046"/>
                  <a:gd name="connsiteY6" fmla="*/ 925218 h 2098607"/>
                  <a:gd name="connsiteX7" fmla="*/ 799910 w 904046"/>
                  <a:gd name="connsiteY7" fmla="*/ 1177383 h 2098607"/>
                  <a:gd name="connsiteX8" fmla="*/ 864736 w 904046"/>
                  <a:gd name="connsiteY8" fmla="*/ 1757413 h 2098607"/>
                  <a:gd name="connsiteX9" fmla="*/ 871560 w 904046"/>
                  <a:gd name="connsiteY9" fmla="*/ 2098607 h 2098607"/>
                  <a:gd name="connsiteX10" fmla="*/ 400713 w 904046"/>
                  <a:gd name="connsiteY10" fmla="*/ 2095194 h 2098607"/>
                  <a:gd name="connsiteX0" fmla="*/ 582447 w 904046"/>
                  <a:gd name="connsiteY0" fmla="*/ 92521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11" fmla="*/ 391378 w 904046"/>
                  <a:gd name="connsiteY11" fmla="*/ 1054872 h 2098607"/>
                  <a:gd name="connsiteX0" fmla="*/ 67388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65102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51027 w 904046"/>
                  <a:gd name="connsiteY10" fmla="*/ 1016658 h 2098607"/>
                  <a:gd name="connsiteX0" fmla="*/ 612927 w 904046"/>
                  <a:gd name="connsiteY0" fmla="*/ 103189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12927 w 904046"/>
                  <a:gd name="connsiteY10" fmla="*/ 1031898 h 2098607"/>
                  <a:gd name="connsiteX0" fmla="*/ 612927 w 892615"/>
                  <a:gd name="connsiteY0" fmla="*/ 1031898 h 2098607"/>
                  <a:gd name="connsiteX1" fmla="*/ 780860 w 892615"/>
                  <a:gd name="connsiteY1" fmla="*/ 1177383 h 2098607"/>
                  <a:gd name="connsiteX2" fmla="*/ 864736 w 892615"/>
                  <a:gd name="connsiteY2" fmla="*/ 1757413 h 2098607"/>
                  <a:gd name="connsiteX3" fmla="*/ 871560 w 892615"/>
                  <a:gd name="connsiteY3" fmla="*/ 2098607 h 2098607"/>
                  <a:gd name="connsiteX4" fmla="*/ 400713 w 892615"/>
                  <a:gd name="connsiteY4" fmla="*/ 2095194 h 2098607"/>
                  <a:gd name="connsiteX5" fmla="*/ 69754 w 892615"/>
                  <a:gd name="connsiteY5" fmla="*/ 1334332 h 2098607"/>
                  <a:gd name="connsiteX6" fmla="*/ 1516 w 892615"/>
                  <a:gd name="connsiteY6" fmla="*/ 597354 h 2098607"/>
                  <a:gd name="connsiteX7" fmla="*/ 349533 w 892615"/>
                  <a:gd name="connsiteY7" fmla="*/ 264 h 2098607"/>
                  <a:gd name="connsiteX8" fmla="*/ 308590 w 892615"/>
                  <a:gd name="connsiteY8" fmla="*/ 454052 h 2098607"/>
                  <a:gd name="connsiteX9" fmla="*/ 322238 w 892615"/>
                  <a:gd name="connsiteY9" fmla="*/ 706535 h 2098607"/>
                  <a:gd name="connsiteX10" fmla="*/ 612927 w 89261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308590 w 882365"/>
                  <a:gd name="connsiteY8" fmla="*/ 355052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65113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2365" h="1999607">
                    <a:moveTo>
                      <a:pt x="612927" y="932898"/>
                    </a:moveTo>
                    <a:lnTo>
                      <a:pt x="761810" y="1070763"/>
                    </a:lnTo>
                    <a:cubicBezTo>
                      <a:pt x="957428" y="1356228"/>
                      <a:pt x="853363" y="1495778"/>
                      <a:pt x="864736" y="1658413"/>
                    </a:cubicBezTo>
                    <a:lnTo>
                      <a:pt x="871560" y="1999607"/>
                    </a:lnTo>
                    <a:lnTo>
                      <a:pt x="400713" y="1996194"/>
                    </a:lnTo>
                    <a:cubicBezTo>
                      <a:pt x="397300" y="1550367"/>
                      <a:pt x="120934" y="1418439"/>
                      <a:pt x="69754" y="1235332"/>
                    </a:cubicBezTo>
                    <a:cubicBezTo>
                      <a:pt x="-21230" y="1027204"/>
                      <a:pt x="3791" y="576829"/>
                      <a:pt x="1516" y="498354"/>
                    </a:cubicBezTo>
                    <a:cubicBezTo>
                      <a:pt x="11751" y="237910"/>
                      <a:pt x="162087" y="-72546"/>
                      <a:pt x="306053" y="15149"/>
                    </a:cubicBezTo>
                    <a:cubicBezTo>
                      <a:pt x="418103" y="69198"/>
                      <a:pt x="314226" y="265723"/>
                      <a:pt x="299896" y="345557"/>
                    </a:cubicBezTo>
                    <a:cubicBezTo>
                      <a:pt x="304445" y="429718"/>
                      <a:pt x="282905" y="462503"/>
                      <a:pt x="322238" y="607535"/>
                    </a:cubicBezTo>
                    <a:cubicBezTo>
                      <a:pt x="367881" y="686063"/>
                      <a:pt x="441875" y="762983"/>
                      <a:pt x="612927" y="932898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5" name="Diagrama de flujo: conector 334">
                <a:extLst>
                  <a:ext uri="{FF2B5EF4-FFF2-40B4-BE49-F238E27FC236}">
                    <a16:creationId xmlns:a16="http://schemas.microsoft.com/office/drawing/2014/main" id="{26E53A42-8789-5378-BDDA-68EC0DD66FDD}"/>
                  </a:ext>
                </a:extLst>
              </p:cNvPr>
              <p:cNvSpPr/>
              <p:nvPr/>
            </p:nvSpPr>
            <p:spPr>
              <a:xfrm>
                <a:off x="5970990" y="2401968"/>
                <a:ext cx="100160" cy="182563"/>
              </a:xfrm>
              <a:prstGeom prst="flowChartConnector">
                <a:avLst/>
              </a:prstGeom>
              <a:solidFill>
                <a:srgbClr val="D7DAED"/>
              </a:solidFill>
              <a:ln w="0">
                <a:solidFill>
                  <a:srgbClr val="D7DAE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900">
                  <a:solidFill>
                    <a:schemeClr val="tx1"/>
                  </a:solidFill>
                  <a:latin typeface="Myriad Pro Light" panose="020B0403030403020204" pitchFamily="34" charset="0"/>
                </a:endParaRPr>
              </a:p>
            </p:txBody>
          </p:sp>
          <p:sp>
            <p:nvSpPr>
              <p:cNvPr id="336" name="Rectángulo: esquinas redondeadas 114">
                <a:extLst>
                  <a:ext uri="{FF2B5EF4-FFF2-40B4-BE49-F238E27FC236}">
                    <a16:creationId xmlns:a16="http://schemas.microsoft.com/office/drawing/2014/main" id="{7F106FBC-718D-E830-237F-C38A498601E2}"/>
                  </a:ext>
                </a:extLst>
              </p:cNvPr>
              <p:cNvSpPr/>
              <p:nvPr/>
            </p:nvSpPr>
            <p:spPr>
              <a:xfrm rot="19459229">
                <a:off x="6021399" y="2538956"/>
                <a:ext cx="64823" cy="172181"/>
              </a:xfrm>
              <a:custGeom>
                <a:avLst/>
                <a:gdLst>
                  <a:gd name="connsiteX0" fmla="*/ 0 w 234797"/>
                  <a:gd name="connsiteY0" fmla="*/ 117399 h 796418"/>
                  <a:gd name="connsiteX1" fmla="*/ 117399 w 234797"/>
                  <a:gd name="connsiteY1" fmla="*/ 0 h 796418"/>
                  <a:gd name="connsiteX2" fmla="*/ 117399 w 234797"/>
                  <a:gd name="connsiteY2" fmla="*/ 0 h 796418"/>
                  <a:gd name="connsiteX3" fmla="*/ 234798 w 234797"/>
                  <a:gd name="connsiteY3" fmla="*/ 117399 h 796418"/>
                  <a:gd name="connsiteX4" fmla="*/ 234797 w 234797"/>
                  <a:gd name="connsiteY4" fmla="*/ 679020 h 796418"/>
                  <a:gd name="connsiteX5" fmla="*/ 117398 w 234797"/>
                  <a:gd name="connsiteY5" fmla="*/ 796419 h 796418"/>
                  <a:gd name="connsiteX6" fmla="*/ 117399 w 234797"/>
                  <a:gd name="connsiteY6" fmla="*/ 796418 h 796418"/>
                  <a:gd name="connsiteX7" fmla="*/ 0 w 234797"/>
                  <a:gd name="connsiteY7" fmla="*/ 679019 h 796418"/>
                  <a:gd name="connsiteX8" fmla="*/ 0 w 234797"/>
                  <a:gd name="connsiteY8" fmla="*/ 117399 h 796418"/>
                  <a:gd name="connsiteX0" fmla="*/ 117399 w 234798"/>
                  <a:gd name="connsiteY0" fmla="*/ 796418 h 887858"/>
                  <a:gd name="connsiteX1" fmla="*/ 0 w 234798"/>
                  <a:gd name="connsiteY1" fmla="*/ 679019 h 887858"/>
                  <a:gd name="connsiteX2" fmla="*/ 0 w 234798"/>
                  <a:gd name="connsiteY2" fmla="*/ 117399 h 887858"/>
                  <a:gd name="connsiteX3" fmla="*/ 117399 w 234798"/>
                  <a:gd name="connsiteY3" fmla="*/ 0 h 887858"/>
                  <a:gd name="connsiteX4" fmla="*/ 117399 w 234798"/>
                  <a:gd name="connsiteY4" fmla="*/ 0 h 887858"/>
                  <a:gd name="connsiteX5" fmla="*/ 234798 w 234798"/>
                  <a:gd name="connsiteY5" fmla="*/ 117399 h 887858"/>
                  <a:gd name="connsiteX6" fmla="*/ 234797 w 234798"/>
                  <a:gd name="connsiteY6" fmla="*/ 679020 h 887858"/>
                  <a:gd name="connsiteX7" fmla="*/ 117398 w 234798"/>
                  <a:gd name="connsiteY7" fmla="*/ 796419 h 887858"/>
                  <a:gd name="connsiteX8" fmla="*/ 208839 w 234798"/>
                  <a:gd name="connsiteY8" fmla="*/ 887858 h 887858"/>
                  <a:gd name="connsiteX0" fmla="*/ 117399 w 236719"/>
                  <a:gd name="connsiteY0" fmla="*/ 796418 h 887858"/>
                  <a:gd name="connsiteX1" fmla="*/ 0 w 236719"/>
                  <a:gd name="connsiteY1" fmla="*/ 679019 h 887858"/>
                  <a:gd name="connsiteX2" fmla="*/ 0 w 236719"/>
                  <a:gd name="connsiteY2" fmla="*/ 117399 h 887858"/>
                  <a:gd name="connsiteX3" fmla="*/ 117399 w 236719"/>
                  <a:gd name="connsiteY3" fmla="*/ 0 h 887858"/>
                  <a:gd name="connsiteX4" fmla="*/ 117399 w 236719"/>
                  <a:gd name="connsiteY4" fmla="*/ 0 h 887858"/>
                  <a:gd name="connsiteX5" fmla="*/ 234798 w 236719"/>
                  <a:gd name="connsiteY5" fmla="*/ 117399 h 887858"/>
                  <a:gd name="connsiteX6" fmla="*/ 234797 w 236719"/>
                  <a:gd name="connsiteY6" fmla="*/ 679020 h 887858"/>
                  <a:gd name="connsiteX7" fmla="*/ 208839 w 236719"/>
                  <a:gd name="connsiteY7" fmla="*/ 887858 h 887858"/>
                  <a:gd name="connsiteX0" fmla="*/ 117399 w 236719"/>
                  <a:gd name="connsiteY0" fmla="*/ 796418 h 796418"/>
                  <a:gd name="connsiteX1" fmla="*/ 0 w 236719"/>
                  <a:gd name="connsiteY1" fmla="*/ 679019 h 796418"/>
                  <a:gd name="connsiteX2" fmla="*/ 0 w 236719"/>
                  <a:gd name="connsiteY2" fmla="*/ 117399 h 796418"/>
                  <a:gd name="connsiteX3" fmla="*/ 117399 w 236719"/>
                  <a:gd name="connsiteY3" fmla="*/ 0 h 796418"/>
                  <a:gd name="connsiteX4" fmla="*/ 117399 w 236719"/>
                  <a:gd name="connsiteY4" fmla="*/ 0 h 796418"/>
                  <a:gd name="connsiteX5" fmla="*/ 234798 w 236719"/>
                  <a:gd name="connsiteY5" fmla="*/ 117399 h 796418"/>
                  <a:gd name="connsiteX6" fmla="*/ 234797 w 236719"/>
                  <a:gd name="connsiteY6" fmla="*/ 679020 h 796418"/>
                  <a:gd name="connsiteX0" fmla="*/ 0 w 236719"/>
                  <a:gd name="connsiteY0" fmla="*/ 679019 h 679020"/>
                  <a:gd name="connsiteX1" fmla="*/ 0 w 236719"/>
                  <a:gd name="connsiteY1" fmla="*/ 117399 h 679020"/>
                  <a:gd name="connsiteX2" fmla="*/ 117399 w 236719"/>
                  <a:gd name="connsiteY2" fmla="*/ 0 h 679020"/>
                  <a:gd name="connsiteX3" fmla="*/ 117399 w 236719"/>
                  <a:gd name="connsiteY3" fmla="*/ 0 h 679020"/>
                  <a:gd name="connsiteX4" fmla="*/ 234798 w 236719"/>
                  <a:gd name="connsiteY4" fmla="*/ 117399 h 679020"/>
                  <a:gd name="connsiteX5" fmla="*/ 234797 w 236719"/>
                  <a:gd name="connsiteY5" fmla="*/ 679020 h 67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719" h="679020">
                    <a:moveTo>
                      <a:pt x="0" y="679019"/>
                    </a:moveTo>
                    <a:lnTo>
                      <a:pt x="0" y="117399"/>
                    </a:lnTo>
                    <a:cubicBezTo>
                      <a:pt x="0" y="52561"/>
                      <a:pt x="52561" y="0"/>
                      <a:pt x="117399" y="0"/>
                    </a:cubicBezTo>
                    <a:lnTo>
                      <a:pt x="117399" y="0"/>
                    </a:lnTo>
                    <a:cubicBezTo>
                      <a:pt x="182237" y="0"/>
                      <a:pt x="234798" y="52561"/>
                      <a:pt x="234798" y="117399"/>
                    </a:cubicBezTo>
                    <a:cubicBezTo>
                      <a:pt x="234798" y="304606"/>
                      <a:pt x="239123" y="550610"/>
                      <a:pt x="234797" y="679020"/>
                    </a:cubicBezTo>
                  </a:path>
                </a:pathLst>
              </a:custGeom>
              <a:grpFill/>
              <a:ln w="12700">
                <a:solidFill>
                  <a:srgbClr val="D7DAE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24" name="Grupo 323">
              <a:extLst>
                <a:ext uri="{FF2B5EF4-FFF2-40B4-BE49-F238E27FC236}">
                  <a16:creationId xmlns:a16="http://schemas.microsoft.com/office/drawing/2014/main" id="{98133F80-1971-DEC1-E9E1-FDBDC0E12ACE}"/>
                </a:ext>
              </a:extLst>
            </p:cNvPr>
            <p:cNvGrpSpPr/>
            <p:nvPr/>
          </p:nvGrpSpPr>
          <p:grpSpPr>
            <a:xfrm flipH="1">
              <a:off x="6297321" y="2405029"/>
              <a:ext cx="241625" cy="501717"/>
              <a:chOff x="5898935" y="2382544"/>
              <a:chExt cx="241625" cy="501717"/>
            </a:xfrm>
            <a:grpFill/>
          </p:grpSpPr>
          <p:sp>
            <p:nvSpPr>
              <p:cNvPr id="331" name="Forma libre: forma 330">
                <a:extLst>
                  <a:ext uri="{FF2B5EF4-FFF2-40B4-BE49-F238E27FC236}">
                    <a16:creationId xmlns:a16="http://schemas.microsoft.com/office/drawing/2014/main" id="{C360AB11-6C97-9E9C-BBFF-036F4417C494}"/>
                  </a:ext>
                </a:extLst>
              </p:cNvPr>
              <p:cNvSpPr/>
              <p:nvPr/>
            </p:nvSpPr>
            <p:spPr>
              <a:xfrm>
                <a:off x="5898935" y="2382544"/>
                <a:ext cx="241625" cy="501717"/>
              </a:xfrm>
              <a:custGeom>
                <a:avLst/>
                <a:gdLst>
                  <a:gd name="connsiteX0" fmla="*/ 416256 w 870044"/>
                  <a:gd name="connsiteY0" fmla="*/ 2071047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16256 w 870044"/>
                  <a:gd name="connsiteY10" fmla="*/ 2071047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426029 w 896876"/>
                  <a:gd name="connsiteY0" fmla="*/ 2094930 h 2098343"/>
                  <a:gd name="connsiteX1" fmla="*/ 43891 w 896876"/>
                  <a:gd name="connsiteY1" fmla="*/ 1272653 h 2098343"/>
                  <a:gd name="connsiteX2" fmla="*/ 26832 w 896876"/>
                  <a:gd name="connsiteY2" fmla="*/ 494731 h 2098343"/>
                  <a:gd name="connsiteX3" fmla="*/ 374849 w 896876"/>
                  <a:gd name="connsiteY3" fmla="*/ 0 h 2098343"/>
                  <a:gd name="connsiteX4" fmla="*/ 446500 w 896876"/>
                  <a:gd name="connsiteY4" fmla="*/ 139889 h 2098343"/>
                  <a:gd name="connsiteX5" fmla="*/ 333906 w 896876"/>
                  <a:gd name="connsiteY5" fmla="*/ 453788 h 2098343"/>
                  <a:gd name="connsiteX6" fmla="*/ 347554 w 896876"/>
                  <a:gd name="connsiteY6" fmla="*/ 706271 h 2098343"/>
                  <a:gd name="connsiteX7" fmla="*/ 825226 w 896876"/>
                  <a:gd name="connsiteY7" fmla="*/ 1177119 h 2098343"/>
                  <a:gd name="connsiteX8" fmla="*/ 890052 w 896876"/>
                  <a:gd name="connsiteY8" fmla="*/ 1757149 h 2098343"/>
                  <a:gd name="connsiteX9" fmla="*/ 896876 w 896876"/>
                  <a:gd name="connsiteY9" fmla="*/ 2098343 h 2098343"/>
                  <a:gd name="connsiteX10" fmla="*/ 426029 w 896876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5030 h 2098443"/>
                  <a:gd name="connsiteX1" fmla="*/ 68239 w 870045"/>
                  <a:gd name="connsiteY1" fmla="*/ 1334168 h 2098443"/>
                  <a:gd name="connsiteX2" fmla="*/ 1 w 870045"/>
                  <a:gd name="connsiteY2" fmla="*/ 494831 h 2098443"/>
                  <a:gd name="connsiteX3" fmla="*/ 348018 w 870045"/>
                  <a:gd name="connsiteY3" fmla="*/ 100 h 2098443"/>
                  <a:gd name="connsiteX4" fmla="*/ 307075 w 870045"/>
                  <a:gd name="connsiteY4" fmla="*/ 453888 h 2098443"/>
                  <a:gd name="connsiteX5" fmla="*/ 320723 w 870045"/>
                  <a:gd name="connsiteY5" fmla="*/ 706371 h 2098443"/>
                  <a:gd name="connsiteX6" fmla="*/ 798395 w 870045"/>
                  <a:gd name="connsiteY6" fmla="*/ 1177219 h 2098443"/>
                  <a:gd name="connsiteX7" fmla="*/ 863221 w 870045"/>
                  <a:gd name="connsiteY7" fmla="*/ 1757249 h 2098443"/>
                  <a:gd name="connsiteX8" fmla="*/ 870045 w 870045"/>
                  <a:gd name="connsiteY8" fmla="*/ 2098443 h 2098443"/>
                  <a:gd name="connsiteX9" fmla="*/ 399198 w 870045"/>
                  <a:gd name="connsiteY9" fmla="*/ 2095030 h 2098443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95149"/>
                  <a:gd name="connsiteY0" fmla="*/ 2095194 h 2098607"/>
                  <a:gd name="connsiteX1" fmla="*/ 69754 w 895149"/>
                  <a:gd name="connsiteY1" fmla="*/ 1334332 h 2098607"/>
                  <a:gd name="connsiteX2" fmla="*/ 1516 w 895149"/>
                  <a:gd name="connsiteY2" fmla="*/ 494995 h 2098607"/>
                  <a:gd name="connsiteX3" fmla="*/ 349533 w 895149"/>
                  <a:gd name="connsiteY3" fmla="*/ 264 h 2098607"/>
                  <a:gd name="connsiteX4" fmla="*/ 308590 w 895149"/>
                  <a:gd name="connsiteY4" fmla="*/ 454052 h 2098607"/>
                  <a:gd name="connsiteX5" fmla="*/ 322238 w 895149"/>
                  <a:gd name="connsiteY5" fmla="*/ 706535 h 2098607"/>
                  <a:gd name="connsiteX6" fmla="*/ 799910 w 895149"/>
                  <a:gd name="connsiteY6" fmla="*/ 1177383 h 2098607"/>
                  <a:gd name="connsiteX7" fmla="*/ 864736 w 895149"/>
                  <a:gd name="connsiteY7" fmla="*/ 1757413 h 2098607"/>
                  <a:gd name="connsiteX8" fmla="*/ 871560 w 895149"/>
                  <a:gd name="connsiteY8" fmla="*/ 2098607 h 2098607"/>
                  <a:gd name="connsiteX9" fmla="*/ 400713 w 895149"/>
                  <a:gd name="connsiteY9" fmla="*/ 2095194 h 2098607"/>
                  <a:gd name="connsiteX0" fmla="*/ 400713 w 897204"/>
                  <a:gd name="connsiteY0" fmla="*/ 2095194 h 2098607"/>
                  <a:gd name="connsiteX1" fmla="*/ 69754 w 897204"/>
                  <a:gd name="connsiteY1" fmla="*/ 1334332 h 2098607"/>
                  <a:gd name="connsiteX2" fmla="*/ 1516 w 897204"/>
                  <a:gd name="connsiteY2" fmla="*/ 494995 h 2098607"/>
                  <a:gd name="connsiteX3" fmla="*/ 349533 w 897204"/>
                  <a:gd name="connsiteY3" fmla="*/ 264 h 2098607"/>
                  <a:gd name="connsiteX4" fmla="*/ 308590 w 897204"/>
                  <a:gd name="connsiteY4" fmla="*/ 454052 h 2098607"/>
                  <a:gd name="connsiteX5" fmla="*/ 322238 w 897204"/>
                  <a:gd name="connsiteY5" fmla="*/ 706535 h 2098607"/>
                  <a:gd name="connsiteX6" fmla="*/ 799910 w 897204"/>
                  <a:gd name="connsiteY6" fmla="*/ 1177383 h 2098607"/>
                  <a:gd name="connsiteX7" fmla="*/ 864736 w 897204"/>
                  <a:gd name="connsiteY7" fmla="*/ 1757413 h 2098607"/>
                  <a:gd name="connsiteX8" fmla="*/ 871560 w 897204"/>
                  <a:gd name="connsiteY8" fmla="*/ 2098607 h 2098607"/>
                  <a:gd name="connsiteX9" fmla="*/ 400713 w 897204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903023"/>
                  <a:gd name="connsiteY0" fmla="*/ 2095194 h 2098607"/>
                  <a:gd name="connsiteX1" fmla="*/ 69754 w 903023"/>
                  <a:gd name="connsiteY1" fmla="*/ 1334332 h 2098607"/>
                  <a:gd name="connsiteX2" fmla="*/ 1516 w 903023"/>
                  <a:gd name="connsiteY2" fmla="*/ 494995 h 2098607"/>
                  <a:gd name="connsiteX3" fmla="*/ 349533 w 903023"/>
                  <a:gd name="connsiteY3" fmla="*/ 264 h 2098607"/>
                  <a:gd name="connsiteX4" fmla="*/ 308590 w 903023"/>
                  <a:gd name="connsiteY4" fmla="*/ 454052 h 2098607"/>
                  <a:gd name="connsiteX5" fmla="*/ 322238 w 903023"/>
                  <a:gd name="connsiteY5" fmla="*/ 706535 h 2098607"/>
                  <a:gd name="connsiteX6" fmla="*/ 799910 w 903023"/>
                  <a:gd name="connsiteY6" fmla="*/ 1177383 h 2098607"/>
                  <a:gd name="connsiteX7" fmla="*/ 864736 w 903023"/>
                  <a:gd name="connsiteY7" fmla="*/ 1757413 h 2098607"/>
                  <a:gd name="connsiteX8" fmla="*/ 871560 w 903023"/>
                  <a:gd name="connsiteY8" fmla="*/ 2098607 h 2098607"/>
                  <a:gd name="connsiteX9" fmla="*/ 400713 w 903023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582447 w 904046"/>
                  <a:gd name="connsiteY6" fmla="*/ 925218 h 2098607"/>
                  <a:gd name="connsiteX7" fmla="*/ 799910 w 904046"/>
                  <a:gd name="connsiteY7" fmla="*/ 1177383 h 2098607"/>
                  <a:gd name="connsiteX8" fmla="*/ 864736 w 904046"/>
                  <a:gd name="connsiteY8" fmla="*/ 1757413 h 2098607"/>
                  <a:gd name="connsiteX9" fmla="*/ 871560 w 904046"/>
                  <a:gd name="connsiteY9" fmla="*/ 2098607 h 2098607"/>
                  <a:gd name="connsiteX10" fmla="*/ 400713 w 904046"/>
                  <a:gd name="connsiteY10" fmla="*/ 2095194 h 2098607"/>
                  <a:gd name="connsiteX0" fmla="*/ 582447 w 904046"/>
                  <a:gd name="connsiteY0" fmla="*/ 92521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11" fmla="*/ 391378 w 904046"/>
                  <a:gd name="connsiteY11" fmla="*/ 1054872 h 2098607"/>
                  <a:gd name="connsiteX0" fmla="*/ 67388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65102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51027 w 904046"/>
                  <a:gd name="connsiteY10" fmla="*/ 1016658 h 2098607"/>
                  <a:gd name="connsiteX0" fmla="*/ 612927 w 904046"/>
                  <a:gd name="connsiteY0" fmla="*/ 103189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12927 w 904046"/>
                  <a:gd name="connsiteY10" fmla="*/ 1031898 h 2098607"/>
                  <a:gd name="connsiteX0" fmla="*/ 612927 w 892615"/>
                  <a:gd name="connsiteY0" fmla="*/ 1031898 h 2098607"/>
                  <a:gd name="connsiteX1" fmla="*/ 780860 w 892615"/>
                  <a:gd name="connsiteY1" fmla="*/ 1177383 h 2098607"/>
                  <a:gd name="connsiteX2" fmla="*/ 864736 w 892615"/>
                  <a:gd name="connsiteY2" fmla="*/ 1757413 h 2098607"/>
                  <a:gd name="connsiteX3" fmla="*/ 871560 w 892615"/>
                  <a:gd name="connsiteY3" fmla="*/ 2098607 h 2098607"/>
                  <a:gd name="connsiteX4" fmla="*/ 400713 w 892615"/>
                  <a:gd name="connsiteY4" fmla="*/ 2095194 h 2098607"/>
                  <a:gd name="connsiteX5" fmla="*/ 69754 w 892615"/>
                  <a:gd name="connsiteY5" fmla="*/ 1334332 h 2098607"/>
                  <a:gd name="connsiteX6" fmla="*/ 1516 w 892615"/>
                  <a:gd name="connsiteY6" fmla="*/ 597354 h 2098607"/>
                  <a:gd name="connsiteX7" fmla="*/ 349533 w 892615"/>
                  <a:gd name="connsiteY7" fmla="*/ 264 h 2098607"/>
                  <a:gd name="connsiteX8" fmla="*/ 308590 w 892615"/>
                  <a:gd name="connsiteY8" fmla="*/ 454052 h 2098607"/>
                  <a:gd name="connsiteX9" fmla="*/ 322238 w 892615"/>
                  <a:gd name="connsiteY9" fmla="*/ 706535 h 2098607"/>
                  <a:gd name="connsiteX10" fmla="*/ 612927 w 89261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308590 w 882365"/>
                  <a:gd name="connsiteY8" fmla="*/ 355052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65113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2365" h="1999607">
                    <a:moveTo>
                      <a:pt x="612927" y="932898"/>
                    </a:moveTo>
                    <a:lnTo>
                      <a:pt x="761810" y="1070763"/>
                    </a:lnTo>
                    <a:cubicBezTo>
                      <a:pt x="957428" y="1356228"/>
                      <a:pt x="853363" y="1495778"/>
                      <a:pt x="864736" y="1658413"/>
                    </a:cubicBezTo>
                    <a:lnTo>
                      <a:pt x="871560" y="1999607"/>
                    </a:lnTo>
                    <a:lnTo>
                      <a:pt x="400713" y="1996194"/>
                    </a:lnTo>
                    <a:cubicBezTo>
                      <a:pt x="397300" y="1550367"/>
                      <a:pt x="120934" y="1418439"/>
                      <a:pt x="69754" y="1235332"/>
                    </a:cubicBezTo>
                    <a:cubicBezTo>
                      <a:pt x="-21230" y="1027204"/>
                      <a:pt x="3791" y="576829"/>
                      <a:pt x="1516" y="498354"/>
                    </a:cubicBezTo>
                    <a:cubicBezTo>
                      <a:pt x="11751" y="237910"/>
                      <a:pt x="162087" y="-72546"/>
                      <a:pt x="306053" y="15149"/>
                    </a:cubicBezTo>
                    <a:cubicBezTo>
                      <a:pt x="418103" y="69198"/>
                      <a:pt x="314226" y="265723"/>
                      <a:pt x="299896" y="345557"/>
                    </a:cubicBezTo>
                    <a:cubicBezTo>
                      <a:pt x="304445" y="429718"/>
                      <a:pt x="282905" y="462503"/>
                      <a:pt x="322238" y="607535"/>
                    </a:cubicBezTo>
                    <a:cubicBezTo>
                      <a:pt x="367881" y="686063"/>
                      <a:pt x="441875" y="762983"/>
                      <a:pt x="612927" y="932898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Diagrama de flujo: conector 331">
                <a:extLst>
                  <a:ext uri="{FF2B5EF4-FFF2-40B4-BE49-F238E27FC236}">
                    <a16:creationId xmlns:a16="http://schemas.microsoft.com/office/drawing/2014/main" id="{BE70DF86-0592-3A81-D373-1223B066DBAC}"/>
                  </a:ext>
                </a:extLst>
              </p:cNvPr>
              <p:cNvSpPr/>
              <p:nvPr/>
            </p:nvSpPr>
            <p:spPr>
              <a:xfrm>
                <a:off x="5970990" y="2401968"/>
                <a:ext cx="100160" cy="182563"/>
              </a:xfrm>
              <a:prstGeom prst="flowChartConnector">
                <a:avLst/>
              </a:prstGeom>
              <a:solidFill>
                <a:srgbClr val="D7DAED"/>
              </a:solidFill>
              <a:ln w="0">
                <a:solidFill>
                  <a:srgbClr val="D7DAE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900">
                  <a:solidFill>
                    <a:schemeClr val="tx1"/>
                  </a:solidFill>
                  <a:latin typeface="Myriad Pro Light" panose="020B0403030403020204" pitchFamily="34" charset="0"/>
                </a:endParaRPr>
              </a:p>
            </p:txBody>
          </p:sp>
          <p:sp>
            <p:nvSpPr>
              <p:cNvPr id="333" name="Rectángulo: esquinas redondeadas 114">
                <a:extLst>
                  <a:ext uri="{FF2B5EF4-FFF2-40B4-BE49-F238E27FC236}">
                    <a16:creationId xmlns:a16="http://schemas.microsoft.com/office/drawing/2014/main" id="{1205ADDA-433B-AFE5-47D6-AB4DFA8350DD}"/>
                  </a:ext>
                </a:extLst>
              </p:cNvPr>
              <p:cNvSpPr/>
              <p:nvPr/>
            </p:nvSpPr>
            <p:spPr>
              <a:xfrm rot="19459229">
                <a:off x="6021399" y="2538956"/>
                <a:ext cx="64823" cy="172181"/>
              </a:xfrm>
              <a:custGeom>
                <a:avLst/>
                <a:gdLst>
                  <a:gd name="connsiteX0" fmla="*/ 0 w 234797"/>
                  <a:gd name="connsiteY0" fmla="*/ 117399 h 796418"/>
                  <a:gd name="connsiteX1" fmla="*/ 117399 w 234797"/>
                  <a:gd name="connsiteY1" fmla="*/ 0 h 796418"/>
                  <a:gd name="connsiteX2" fmla="*/ 117399 w 234797"/>
                  <a:gd name="connsiteY2" fmla="*/ 0 h 796418"/>
                  <a:gd name="connsiteX3" fmla="*/ 234798 w 234797"/>
                  <a:gd name="connsiteY3" fmla="*/ 117399 h 796418"/>
                  <a:gd name="connsiteX4" fmla="*/ 234797 w 234797"/>
                  <a:gd name="connsiteY4" fmla="*/ 679020 h 796418"/>
                  <a:gd name="connsiteX5" fmla="*/ 117398 w 234797"/>
                  <a:gd name="connsiteY5" fmla="*/ 796419 h 796418"/>
                  <a:gd name="connsiteX6" fmla="*/ 117399 w 234797"/>
                  <a:gd name="connsiteY6" fmla="*/ 796418 h 796418"/>
                  <a:gd name="connsiteX7" fmla="*/ 0 w 234797"/>
                  <a:gd name="connsiteY7" fmla="*/ 679019 h 796418"/>
                  <a:gd name="connsiteX8" fmla="*/ 0 w 234797"/>
                  <a:gd name="connsiteY8" fmla="*/ 117399 h 796418"/>
                  <a:gd name="connsiteX0" fmla="*/ 117399 w 234798"/>
                  <a:gd name="connsiteY0" fmla="*/ 796418 h 887858"/>
                  <a:gd name="connsiteX1" fmla="*/ 0 w 234798"/>
                  <a:gd name="connsiteY1" fmla="*/ 679019 h 887858"/>
                  <a:gd name="connsiteX2" fmla="*/ 0 w 234798"/>
                  <a:gd name="connsiteY2" fmla="*/ 117399 h 887858"/>
                  <a:gd name="connsiteX3" fmla="*/ 117399 w 234798"/>
                  <a:gd name="connsiteY3" fmla="*/ 0 h 887858"/>
                  <a:gd name="connsiteX4" fmla="*/ 117399 w 234798"/>
                  <a:gd name="connsiteY4" fmla="*/ 0 h 887858"/>
                  <a:gd name="connsiteX5" fmla="*/ 234798 w 234798"/>
                  <a:gd name="connsiteY5" fmla="*/ 117399 h 887858"/>
                  <a:gd name="connsiteX6" fmla="*/ 234797 w 234798"/>
                  <a:gd name="connsiteY6" fmla="*/ 679020 h 887858"/>
                  <a:gd name="connsiteX7" fmla="*/ 117398 w 234798"/>
                  <a:gd name="connsiteY7" fmla="*/ 796419 h 887858"/>
                  <a:gd name="connsiteX8" fmla="*/ 208839 w 234798"/>
                  <a:gd name="connsiteY8" fmla="*/ 887858 h 887858"/>
                  <a:gd name="connsiteX0" fmla="*/ 117399 w 236719"/>
                  <a:gd name="connsiteY0" fmla="*/ 796418 h 887858"/>
                  <a:gd name="connsiteX1" fmla="*/ 0 w 236719"/>
                  <a:gd name="connsiteY1" fmla="*/ 679019 h 887858"/>
                  <a:gd name="connsiteX2" fmla="*/ 0 w 236719"/>
                  <a:gd name="connsiteY2" fmla="*/ 117399 h 887858"/>
                  <a:gd name="connsiteX3" fmla="*/ 117399 w 236719"/>
                  <a:gd name="connsiteY3" fmla="*/ 0 h 887858"/>
                  <a:gd name="connsiteX4" fmla="*/ 117399 w 236719"/>
                  <a:gd name="connsiteY4" fmla="*/ 0 h 887858"/>
                  <a:gd name="connsiteX5" fmla="*/ 234798 w 236719"/>
                  <a:gd name="connsiteY5" fmla="*/ 117399 h 887858"/>
                  <a:gd name="connsiteX6" fmla="*/ 234797 w 236719"/>
                  <a:gd name="connsiteY6" fmla="*/ 679020 h 887858"/>
                  <a:gd name="connsiteX7" fmla="*/ 208839 w 236719"/>
                  <a:gd name="connsiteY7" fmla="*/ 887858 h 887858"/>
                  <a:gd name="connsiteX0" fmla="*/ 117399 w 236719"/>
                  <a:gd name="connsiteY0" fmla="*/ 796418 h 796418"/>
                  <a:gd name="connsiteX1" fmla="*/ 0 w 236719"/>
                  <a:gd name="connsiteY1" fmla="*/ 679019 h 796418"/>
                  <a:gd name="connsiteX2" fmla="*/ 0 w 236719"/>
                  <a:gd name="connsiteY2" fmla="*/ 117399 h 796418"/>
                  <a:gd name="connsiteX3" fmla="*/ 117399 w 236719"/>
                  <a:gd name="connsiteY3" fmla="*/ 0 h 796418"/>
                  <a:gd name="connsiteX4" fmla="*/ 117399 w 236719"/>
                  <a:gd name="connsiteY4" fmla="*/ 0 h 796418"/>
                  <a:gd name="connsiteX5" fmla="*/ 234798 w 236719"/>
                  <a:gd name="connsiteY5" fmla="*/ 117399 h 796418"/>
                  <a:gd name="connsiteX6" fmla="*/ 234797 w 236719"/>
                  <a:gd name="connsiteY6" fmla="*/ 679020 h 796418"/>
                  <a:gd name="connsiteX0" fmla="*/ 0 w 236719"/>
                  <a:gd name="connsiteY0" fmla="*/ 679019 h 679020"/>
                  <a:gd name="connsiteX1" fmla="*/ 0 w 236719"/>
                  <a:gd name="connsiteY1" fmla="*/ 117399 h 679020"/>
                  <a:gd name="connsiteX2" fmla="*/ 117399 w 236719"/>
                  <a:gd name="connsiteY2" fmla="*/ 0 h 679020"/>
                  <a:gd name="connsiteX3" fmla="*/ 117399 w 236719"/>
                  <a:gd name="connsiteY3" fmla="*/ 0 h 679020"/>
                  <a:gd name="connsiteX4" fmla="*/ 234798 w 236719"/>
                  <a:gd name="connsiteY4" fmla="*/ 117399 h 679020"/>
                  <a:gd name="connsiteX5" fmla="*/ 234797 w 236719"/>
                  <a:gd name="connsiteY5" fmla="*/ 679020 h 67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719" h="679020">
                    <a:moveTo>
                      <a:pt x="0" y="679019"/>
                    </a:moveTo>
                    <a:lnTo>
                      <a:pt x="0" y="117399"/>
                    </a:lnTo>
                    <a:cubicBezTo>
                      <a:pt x="0" y="52561"/>
                      <a:pt x="52561" y="0"/>
                      <a:pt x="117399" y="0"/>
                    </a:cubicBezTo>
                    <a:lnTo>
                      <a:pt x="117399" y="0"/>
                    </a:lnTo>
                    <a:cubicBezTo>
                      <a:pt x="182237" y="0"/>
                      <a:pt x="234798" y="52561"/>
                      <a:pt x="234798" y="117399"/>
                    </a:cubicBezTo>
                    <a:cubicBezTo>
                      <a:pt x="234798" y="304606"/>
                      <a:pt x="239123" y="550610"/>
                      <a:pt x="234797" y="679020"/>
                    </a:cubicBezTo>
                  </a:path>
                </a:pathLst>
              </a:custGeom>
              <a:grpFill/>
              <a:ln w="12700">
                <a:solidFill>
                  <a:srgbClr val="D7DAE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25" name="Grupo 324">
              <a:extLst>
                <a:ext uri="{FF2B5EF4-FFF2-40B4-BE49-F238E27FC236}">
                  <a16:creationId xmlns:a16="http://schemas.microsoft.com/office/drawing/2014/main" id="{C14BCDC3-388E-352E-D1D8-B35FB12AF1C0}"/>
                </a:ext>
              </a:extLst>
            </p:cNvPr>
            <p:cNvGrpSpPr/>
            <p:nvPr/>
          </p:nvGrpSpPr>
          <p:grpSpPr>
            <a:xfrm>
              <a:off x="5859033" y="2075899"/>
              <a:ext cx="592334" cy="539459"/>
              <a:chOff x="5876560" y="2075899"/>
              <a:chExt cx="592334" cy="539459"/>
            </a:xfrm>
            <a:grpFill/>
          </p:grpSpPr>
          <p:grpSp>
            <p:nvGrpSpPr>
              <p:cNvPr id="326" name="Grupo 325">
                <a:extLst>
                  <a:ext uri="{FF2B5EF4-FFF2-40B4-BE49-F238E27FC236}">
                    <a16:creationId xmlns:a16="http://schemas.microsoft.com/office/drawing/2014/main" id="{09460C9E-ED96-06E6-6810-077FD1C81AFC}"/>
                  </a:ext>
                </a:extLst>
              </p:cNvPr>
              <p:cNvGrpSpPr/>
              <p:nvPr/>
            </p:nvGrpSpPr>
            <p:grpSpPr>
              <a:xfrm>
                <a:off x="5876560" y="2075899"/>
                <a:ext cx="592334" cy="515907"/>
                <a:chOff x="3543219" y="3956647"/>
                <a:chExt cx="1045797" cy="910860"/>
              </a:xfrm>
              <a:grpFill/>
            </p:grpSpPr>
            <p:sp>
              <p:nvSpPr>
                <p:cNvPr id="329" name="Triángulo isósceles 328">
                  <a:extLst>
                    <a:ext uri="{FF2B5EF4-FFF2-40B4-BE49-F238E27FC236}">
                      <a16:creationId xmlns:a16="http://schemas.microsoft.com/office/drawing/2014/main" id="{FD357118-8D30-3E7C-112B-5F286A757FCA}"/>
                    </a:ext>
                  </a:extLst>
                </p:cNvPr>
                <p:cNvSpPr/>
                <p:nvPr/>
              </p:nvSpPr>
              <p:spPr>
                <a:xfrm>
                  <a:off x="3543219" y="3956647"/>
                  <a:ext cx="1045797" cy="35903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0" name="Rectángulo 329">
                  <a:extLst>
                    <a:ext uri="{FF2B5EF4-FFF2-40B4-BE49-F238E27FC236}">
                      <a16:creationId xmlns:a16="http://schemas.microsoft.com/office/drawing/2014/main" id="{AAEEBEC5-872E-640A-BC27-2F48C1BAEE5A}"/>
                    </a:ext>
                  </a:extLst>
                </p:cNvPr>
                <p:cNvSpPr/>
                <p:nvPr/>
              </p:nvSpPr>
              <p:spPr>
                <a:xfrm>
                  <a:off x="3693159" y="4298482"/>
                  <a:ext cx="769454" cy="5690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327" name="Rectángulo 326">
                <a:extLst>
                  <a:ext uri="{FF2B5EF4-FFF2-40B4-BE49-F238E27FC236}">
                    <a16:creationId xmlns:a16="http://schemas.microsoft.com/office/drawing/2014/main" id="{CE81DEF6-ABB6-534E-2BD7-86496C741A93}"/>
                  </a:ext>
                </a:extLst>
              </p:cNvPr>
              <p:cNvSpPr/>
              <p:nvPr/>
            </p:nvSpPr>
            <p:spPr>
              <a:xfrm>
                <a:off x="5955460" y="2269680"/>
                <a:ext cx="435815" cy="322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8" name="Forma libre: forma 327">
                <a:extLst>
                  <a:ext uri="{FF2B5EF4-FFF2-40B4-BE49-F238E27FC236}">
                    <a16:creationId xmlns:a16="http://schemas.microsoft.com/office/drawing/2014/main" id="{861A5CD3-0B68-5BFC-BB2C-9908392E66D9}"/>
                  </a:ext>
                </a:extLst>
              </p:cNvPr>
              <p:cNvSpPr/>
              <p:nvPr/>
            </p:nvSpPr>
            <p:spPr>
              <a:xfrm>
                <a:off x="6088878" y="2226470"/>
                <a:ext cx="169022" cy="388888"/>
              </a:xfrm>
              <a:custGeom>
                <a:avLst/>
                <a:gdLst>
                  <a:gd name="connsiteX0" fmla="*/ 378619 w 635794"/>
                  <a:gd name="connsiteY0" fmla="*/ 0 h 1388269"/>
                  <a:gd name="connsiteX1" fmla="*/ 116682 w 635794"/>
                  <a:gd name="connsiteY1" fmla="*/ 385763 h 1388269"/>
                  <a:gd name="connsiteX2" fmla="*/ 285750 w 635794"/>
                  <a:gd name="connsiteY2" fmla="*/ 566738 h 1388269"/>
                  <a:gd name="connsiteX3" fmla="*/ 0 w 635794"/>
                  <a:gd name="connsiteY3" fmla="*/ 885825 h 1388269"/>
                  <a:gd name="connsiteX4" fmla="*/ 254794 w 635794"/>
                  <a:gd name="connsiteY4" fmla="*/ 1069181 h 1388269"/>
                  <a:gd name="connsiteX5" fmla="*/ 102394 w 635794"/>
                  <a:gd name="connsiteY5" fmla="*/ 1383506 h 1388269"/>
                  <a:gd name="connsiteX6" fmla="*/ 564357 w 635794"/>
                  <a:gd name="connsiteY6" fmla="*/ 1388269 h 1388269"/>
                  <a:gd name="connsiteX7" fmla="*/ 554832 w 635794"/>
                  <a:gd name="connsiteY7" fmla="*/ 1369219 h 1388269"/>
                  <a:gd name="connsiteX8" fmla="*/ 635794 w 635794"/>
                  <a:gd name="connsiteY8" fmla="*/ 1042988 h 1388269"/>
                  <a:gd name="connsiteX9" fmla="*/ 366713 w 635794"/>
                  <a:gd name="connsiteY9" fmla="*/ 864394 h 1388269"/>
                  <a:gd name="connsiteX10" fmla="*/ 557213 w 635794"/>
                  <a:gd name="connsiteY10" fmla="*/ 559594 h 1388269"/>
                  <a:gd name="connsiteX11" fmla="*/ 340519 w 635794"/>
                  <a:gd name="connsiteY11" fmla="*/ 347663 h 1388269"/>
                  <a:gd name="connsiteX12" fmla="*/ 378619 w 635794"/>
                  <a:gd name="connsiteY12" fmla="*/ 0 h 138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794" h="1388269">
                    <a:moveTo>
                      <a:pt x="378619" y="0"/>
                    </a:moveTo>
                    <a:lnTo>
                      <a:pt x="116682" y="385763"/>
                    </a:lnTo>
                    <a:lnTo>
                      <a:pt x="285750" y="566738"/>
                    </a:lnTo>
                    <a:lnTo>
                      <a:pt x="0" y="885825"/>
                    </a:lnTo>
                    <a:lnTo>
                      <a:pt x="254794" y="1069181"/>
                    </a:lnTo>
                    <a:lnTo>
                      <a:pt x="102394" y="1383506"/>
                    </a:lnTo>
                    <a:lnTo>
                      <a:pt x="564357" y="1388269"/>
                    </a:lnTo>
                    <a:lnTo>
                      <a:pt x="554832" y="1369219"/>
                    </a:lnTo>
                    <a:lnTo>
                      <a:pt x="635794" y="1042988"/>
                    </a:lnTo>
                    <a:lnTo>
                      <a:pt x="366713" y="864394"/>
                    </a:lnTo>
                    <a:lnTo>
                      <a:pt x="557213" y="559594"/>
                    </a:lnTo>
                    <a:lnTo>
                      <a:pt x="340519" y="347663"/>
                    </a:lnTo>
                    <a:lnTo>
                      <a:pt x="378619" y="0"/>
                    </a:lnTo>
                    <a:close/>
                  </a:path>
                </a:pathLst>
              </a:custGeom>
              <a:solidFill>
                <a:srgbClr val="D7DA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337" name="Forma libre: forma 336">
            <a:extLst>
              <a:ext uri="{FF2B5EF4-FFF2-40B4-BE49-F238E27FC236}">
                <a16:creationId xmlns:a16="http://schemas.microsoft.com/office/drawing/2014/main" id="{12001D75-72F9-FEA4-ED5F-093D70832225}"/>
              </a:ext>
            </a:extLst>
          </p:cNvPr>
          <p:cNvSpPr/>
          <p:nvPr/>
        </p:nvSpPr>
        <p:spPr>
          <a:xfrm flipH="1">
            <a:off x="7553741" y="1044448"/>
            <a:ext cx="1180214" cy="404037"/>
          </a:xfrm>
          <a:custGeom>
            <a:avLst/>
            <a:gdLst>
              <a:gd name="connsiteX0" fmla="*/ 1180214 w 1180214"/>
              <a:gd name="connsiteY0" fmla="*/ 404037 h 404037"/>
              <a:gd name="connsiteX1" fmla="*/ 1180214 w 1180214"/>
              <a:gd name="connsiteY1" fmla="*/ 0 h 404037"/>
              <a:gd name="connsiteX2" fmla="*/ 0 w 1180214"/>
              <a:gd name="connsiteY2" fmla="*/ 0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404037">
                <a:moveTo>
                  <a:pt x="1180214" y="404037"/>
                </a:moveTo>
                <a:lnTo>
                  <a:pt x="118021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8" name="CuadroTexto 143">
            <a:extLst>
              <a:ext uri="{FF2B5EF4-FFF2-40B4-BE49-F238E27FC236}">
                <a16:creationId xmlns:a16="http://schemas.microsoft.com/office/drawing/2014/main" id="{2AE1BDCA-FA98-2894-D828-616CC6A5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577" y="677280"/>
            <a:ext cx="21886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promotor</a:t>
            </a:r>
          </a:p>
        </p:txBody>
      </p:sp>
      <p:pic>
        <p:nvPicPr>
          <p:cNvPr id="349" name="Imagen 348">
            <a:extLst>
              <a:ext uri="{FF2B5EF4-FFF2-40B4-BE49-F238E27FC236}">
                <a16:creationId xmlns:a16="http://schemas.microsoft.com/office/drawing/2014/main" id="{02595F8F-E367-13EF-CA97-04B1C7B08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841487" y="4795452"/>
            <a:ext cx="422503" cy="761787"/>
          </a:xfrm>
          <a:prstGeom prst="rect">
            <a:avLst/>
          </a:prstGeom>
        </p:spPr>
      </p:pic>
      <p:pic>
        <p:nvPicPr>
          <p:cNvPr id="363" name="Imagen 362">
            <a:extLst>
              <a:ext uri="{FF2B5EF4-FFF2-40B4-BE49-F238E27FC236}">
                <a16:creationId xmlns:a16="http://schemas.microsoft.com/office/drawing/2014/main" id="{B0EC0BB9-824D-880E-8745-8E57702B2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405065" y="5757599"/>
            <a:ext cx="501619" cy="77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7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DC1A1D8-E171-3745-7F15-7FA874001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5055" y="740492"/>
            <a:ext cx="7677445" cy="6117506"/>
          </a:xfrm>
          <a:prstGeom prst="rect">
            <a:avLst/>
          </a:prstGeom>
          <a:solidFill>
            <a:srgbClr val="E2E5F2"/>
          </a:solidFill>
          <a:ln>
            <a:noFill/>
          </a:ln>
        </p:spPr>
      </p:pic>
      <p:pic>
        <p:nvPicPr>
          <p:cNvPr id="2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89B932EB-5637-487E-910F-992986DF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22C2485-F07D-2EC2-7C63-8638C4A2A774}"/>
              </a:ext>
            </a:extLst>
          </p:cNvPr>
          <p:cNvSpPr txBox="1">
            <a:spLocks/>
          </p:cNvSpPr>
          <p:nvPr/>
        </p:nvSpPr>
        <p:spPr>
          <a:xfrm>
            <a:off x="689278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Contratación colaborativa: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Integrated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 Project 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Delivery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3A92327-EF8F-2E0B-A8D9-59D76D47F461}"/>
              </a:ext>
            </a:extLst>
          </p:cNvPr>
          <p:cNvGrpSpPr/>
          <p:nvPr/>
        </p:nvGrpSpPr>
        <p:grpSpPr>
          <a:xfrm>
            <a:off x="3558180" y="2899091"/>
            <a:ext cx="1360559" cy="2927741"/>
            <a:chOff x="2543802" y="2788808"/>
            <a:chExt cx="1546889" cy="3328700"/>
          </a:xfrm>
          <a:solidFill>
            <a:srgbClr val="D7DAED"/>
          </a:solidFill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6B90DFC7-248A-C282-9D5B-4D11CAE4FDB7}"/>
                </a:ext>
              </a:extLst>
            </p:cNvPr>
            <p:cNvSpPr/>
            <p:nvPr/>
          </p:nvSpPr>
          <p:spPr>
            <a:xfrm>
              <a:off x="3009709" y="2788808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D741E05-238F-59C9-10FC-DB380BEE7562}"/>
                </a:ext>
              </a:extLst>
            </p:cNvPr>
            <p:cNvSpPr/>
            <p:nvPr/>
          </p:nvSpPr>
          <p:spPr>
            <a:xfrm>
              <a:off x="2543802" y="3937315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A1B44016-47AE-E2E1-1F00-9E13A9F1F0AC}"/>
                </a:ext>
              </a:extLst>
            </p:cNvPr>
            <p:cNvSpPr/>
            <p:nvPr/>
          </p:nvSpPr>
          <p:spPr>
            <a:xfrm>
              <a:off x="3009709" y="5036526"/>
              <a:ext cx="1080982" cy="1080982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D7DDA145-8C76-10E9-E973-75E37C0845C0}"/>
              </a:ext>
            </a:extLst>
          </p:cNvPr>
          <p:cNvGrpSpPr/>
          <p:nvPr/>
        </p:nvGrpSpPr>
        <p:grpSpPr>
          <a:xfrm>
            <a:off x="4664028" y="1383102"/>
            <a:ext cx="2927741" cy="1360558"/>
            <a:chOff x="4664028" y="919093"/>
            <a:chExt cx="2927741" cy="1360558"/>
          </a:xfrm>
        </p:grpSpPr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C929F8E-1517-124F-FC72-220702A55D84}"/>
                </a:ext>
              </a:extLst>
            </p:cNvPr>
            <p:cNvSpPr/>
            <p:nvPr/>
          </p:nvSpPr>
          <p:spPr>
            <a:xfrm rot="5400000">
              <a:off x="6640997" y="1328879"/>
              <a:ext cx="950772" cy="950772"/>
            </a:xfrm>
            <a:prstGeom prst="ellipse">
              <a:avLst/>
            </a:prstGeom>
            <a:solidFill>
              <a:srgbClr val="D7DAED"/>
            </a:solidFill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AD01E5E-12E8-18E1-DAB8-B7AD05CBC20A}"/>
                </a:ext>
              </a:extLst>
            </p:cNvPr>
            <p:cNvSpPr/>
            <p:nvPr/>
          </p:nvSpPr>
          <p:spPr>
            <a:xfrm rot="5400000">
              <a:off x="5630833" y="919093"/>
              <a:ext cx="950772" cy="950772"/>
            </a:xfrm>
            <a:prstGeom prst="ellipse">
              <a:avLst/>
            </a:prstGeom>
            <a:solidFill>
              <a:srgbClr val="D7DAED"/>
            </a:solidFill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2822E12E-C3FA-F9F0-41AE-CE07306CBA65}"/>
                </a:ext>
              </a:extLst>
            </p:cNvPr>
            <p:cNvSpPr/>
            <p:nvPr/>
          </p:nvSpPr>
          <p:spPr>
            <a:xfrm rot="5400000">
              <a:off x="4664028" y="1328879"/>
              <a:ext cx="950772" cy="950772"/>
            </a:xfrm>
            <a:prstGeom prst="ellipse">
              <a:avLst/>
            </a:prstGeom>
            <a:solidFill>
              <a:srgbClr val="D7DAED"/>
            </a:solidFill>
            <a:ln>
              <a:noFill/>
            </a:ln>
          </p:spPr>
          <p:txBody>
            <a:bodyPr anchor="ctr" anchorCtr="1"/>
            <a:lstStyle/>
            <a:p>
              <a:pPr algn="ctr"/>
              <a:endParaRPr lang="es-ES" sz="1600">
                <a:solidFill>
                  <a:srgbClr val="2D3A6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Elipse 33">
            <a:extLst>
              <a:ext uri="{FF2B5EF4-FFF2-40B4-BE49-F238E27FC236}">
                <a16:creationId xmlns:a16="http://schemas.microsoft.com/office/drawing/2014/main" id="{D61CC9D3-7DCB-BEFF-9C00-6273031D74B2}"/>
              </a:ext>
            </a:extLst>
          </p:cNvPr>
          <p:cNvSpPr/>
          <p:nvPr/>
        </p:nvSpPr>
        <p:spPr>
          <a:xfrm flipH="1">
            <a:off x="7172407" y="2912982"/>
            <a:ext cx="950772" cy="950772"/>
          </a:xfrm>
          <a:prstGeom prst="ellipse">
            <a:avLst/>
          </a:prstGeom>
          <a:solidFill>
            <a:srgbClr val="D7DAED"/>
          </a:solidFill>
          <a:ln>
            <a:noFill/>
          </a:ln>
        </p:spPr>
        <p:txBody>
          <a:bodyPr anchor="ctr" anchorCtr="1"/>
          <a:lstStyle/>
          <a:p>
            <a:pPr algn="ctr"/>
            <a:endParaRPr lang="es-ES" sz="1600">
              <a:solidFill>
                <a:srgbClr val="2D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89F73A44-084E-8886-1119-7A48C7CDF717}"/>
              </a:ext>
            </a:extLst>
          </p:cNvPr>
          <p:cNvSpPr/>
          <p:nvPr/>
        </p:nvSpPr>
        <p:spPr>
          <a:xfrm flipH="1">
            <a:off x="7582193" y="3923145"/>
            <a:ext cx="950772" cy="950772"/>
          </a:xfrm>
          <a:prstGeom prst="ellipse">
            <a:avLst/>
          </a:prstGeom>
          <a:solidFill>
            <a:srgbClr val="D7DAED"/>
          </a:solidFill>
          <a:ln>
            <a:noFill/>
          </a:ln>
        </p:spPr>
        <p:txBody>
          <a:bodyPr anchor="ctr" anchorCtr="1"/>
          <a:lstStyle/>
          <a:p>
            <a:pPr algn="ctr"/>
            <a:endParaRPr lang="es-ES" sz="1600">
              <a:solidFill>
                <a:srgbClr val="2D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C88FC0E3-5AA1-0684-3DD1-070EA0EC09C9}"/>
              </a:ext>
            </a:extLst>
          </p:cNvPr>
          <p:cNvSpPr/>
          <p:nvPr/>
        </p:nvSpPr>
        <p:spPr>
          <a:xfrm flipH="1">
            <a:off x="7172407" y="4889951"/>
            <a:ext cx="950772" cy="950772"/>
          </a:xfrm>
          <a:prstGeom prst="ellipse">
            <a:avLst/>
          </a:prstGeom>
          <a:solidFill>
            <a:srgbClr val="D7DAED"/>
          </a:solidFill>
          <a:ln>
            <a:noFill/>
          </a:ln>
        </p:spPr>
        <p:txBody>
          <a:bodyPr anchor="ctr" anchorCtr="1"/>
          <a:lstStyle/>
          <a:p>
            <a:pPr algn="ctr"/>
            <a:endParaRPr lang="es-ES" sz="1600">
              <a:solidFill>
                <a:srgbClr val="2D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76E7C302-C56E-3356-21BE-E3D815BAF8FF}"/>
              </a:ext>
            </a:extLst>
          </p:cNvPr>
          <p:cNvSpPr/>
          <p:nvPr/>
        </p:nvSpPr>
        <p:spPr>
          <a:xfrm flipV="1">
            <a:off x="3246694" y="5938311"/>
            <a:ext cx="1180214" cy="404037"/>
          </a:xfrm>
          <a:custGeom>
            <a:avLst/>
            <a:gdLst>
              <a:gd name="connsiteX0" fmla="*/ 1180214 w 1180214"/>
              <a:gd name="connsiteY0" fmla="*/ 404037 h 404037"/>
              <a:gd name="connsiteX1" fmla="*/ 1180214 w 1180214"/>
              <a:gd name="connsiteY1" fmla="*/ 0 h 404037"/>
              <a:gd name="connsiteX2" fmla="*/ 0 w 1180214"/>
              <a:gd name="connsiteY2" fmla="*/ 0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404037">
                <a:moveTo>
                  <a:pt x="1180214" y="404037"/>
                </a:moveTo>
                <a:lnTo>
                  <a:pt x="118021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143">
            <a:extLst>
              <a:ext uri="{FF2B5EF4-FFF2-40B4-BE49-F238E27FC236}">
                <a16:creationId xmlns:a16="http://schemas.microsoft.com/office/drawing/2014/main" id="{FF390744-8765-89F2-31A4-FA60EEAD1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887" y="5986440"/>
            <a:ext cx="21886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proyectista</a:t>
            </a: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E2E812FB-4B95-56AF-E83D-BDCC8EC4EF72}"/>
              </a:ext>
            </a:extLst>
          </p:cNvPr>
          <p:cNvSpPr/>
          <p:nvPr/>
        </p:nvSpPr>
        <p:spPr>
          <a:xfrm flipH="1" flipV="1">
            <a:off x="7655875" y="5980634"/>
            <a:ext cx="1180214" cy="404037"/>
          </a:xfrm>
          <a:custGeom>
            <a:avLst/>
            <a:gdLst>
              <a:gd name="connsiteX0" fmla="*/ 1180214 w 1180214"/>
              <a:gd name="connsiteY0" fmla="*/ 404037 h 404037"/>
              <a:gd name="connsiteX1" fmla="*/ 1180214 w 1180214"/>
              <a:gd name="connsiteY1" fmla="*/ 0 h 404037"/>
              <a:gd name="connsiteX2" fmla="*/ 0 w 1180214"/>
              <a:gd name="connsiteY2" fmla="*/ 0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404037">
                <a:moveTo>
                  <a:pt x="1180214" y="404037"/>
                </a:moveTo>
                <a:lnTo>
                  <a:pt x="118021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143">
            <a:extLst>
              <a:ext uri="{FF2B5EF4-FFF2-40B4-BE49-F238E27FC236}">
                <a16:creationId xmlns:a16="http://schemas.microsoft.com/office/drawing/2014/main" id="{B752EAFB-D952-7CD5-FB0F-4F69669F1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270" y="6012721"/>
            <a:ext cx="21886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constructor</a:t>
            </a: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E09623CE-DEE4-FBC5-B3DE-8DD7C9A6CE93}"/>
              </a:ext>
            </a:extLst>
          </p:cNvPr>
          <p:cNvGrpSpPr/>
          <p:nvPr/>
        </p:nvGrpSpPr>
        <p:grpSpPr>
          <a:xfrm>
            <a:off x="5784290" y="1501020"/>
            <a:ext cx="594949" cy="667297"/>
            <a:chOff x="1567768" y="2860897"/>
            <a:chExt cx="720662" cy="808298"/>
          </a:xfrm>
          <a:solidFill>
            <a:srgbClr val="5B9BD5"/>
          </a:solidFill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7FE8A45C-9233-3558-1679-F7D378A9E6E8}"/>
                </a:ext>
              </a:extLst>
            </p:cNvPr>
            <p:cNvSpPr/>
            <p:nvPr/>
          </p:nvSpPr>
          <p:spPr>
            <a:xfrm>
              <a:off x="1629080" y="3067673"/>
              <a:ext cx="659350" cy="561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2" name="Rectángulo: esquinas redondeadas 61">
              <a:extLst>
                <a:ext uri="{FF2B5EF4-FFF2-40B4-BE49-F238E27FC236}">
                  <a16:creationId xmlns:a16="http://schemas.microsoft.com/office/drawing/2014/main" id="{BDE84046-4E4F-A64B-EC32-00EF04B52788}"/>
                </a:ext>
              </a:extLst>
            </p:cNvPr>
            <p:cNvSpPr/>
            <p:nvPr/>
          </p:nvSpPr>
          <p:spPr>
            <a:xfrm rot="1412975">
              <a:off x="1701937" y="3498955"/>
              <a:ext cx="175904" cy="1702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60081CCA-BFA5-DE8C-1F78-4A40CC86661B}"/>
                </a:ext>
              </a:extLst>
            </p:cNvPr>
            <p:cNvSpPr/>
            <p:nvPr/>
          </p:nvSpPr>
          <p:spPr>
            <a:xfrm rot="20187025" flipH="1">
              <a:off x="2023473" y="3498956"/>
              <a:ext cx="175904" cy="1702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4" name="Rectángulo: esquinas redondeadas 63">
              <a:extLst>
                <a:ext uri="{FF2B5EF4-FFF2-40B4-BE49-F238E27FC236}">
                  <a16:creationId xmlns:a16="http://schemas.microsoft.com/office/drawing/2014/main" id="{656FBF07-F100-7CBA-15EC-1F366308C611}"/>
                </a:ext>
              </a:extLst>
            </p:cNvPr>
            <p:cNvSpPr/>
            <p:nvPr/>
          </p:nvSpPr>
          <p:spPr>
            <a:xfrm rot="5400000" flipH="1">
              <a:off x="1545577" y="3260361"/>
              <a:ext cx="214621" cy="170239"/>
            </a:xfrm>
            <a:prstGeom prst="roundRect">
              <a:avLst>
                <a:gd name="adj" fmla="val 288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5" name="Rectángulo: esquinas redondeadas 27">
              <a:extLst>
                <a:ext uri="{FF2B5EF4-FFF2-40B4-BE49-F238E27FC236}">
                  <a16:creationId xmlns:a16="http://schemas.microsoft.com/office/drawing/2014/main" id="{1FEBE1E5-70FC-5824-5CB0-2173602F3E6D}"/>
                </a:ext>
              </a:extLst>
            </p:cNvPr>
            <p:cNvSpPr/>
            <p:nvPr/>
          </p:nvSpPr>
          <p:spPr>
            <a:xfrm rot="8835146">
              <a:off x="1659392" y="3034594"/>
              <a:ext cx="116531" cy="170239"/>
            </a:xfrm>
            <a:custGeom>
              <a:avLst/>
              <a:gdLst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28374 w 175904"/>
                <a:gd name="connsiteY6" fmla="*/ 170239 h 170239"/>
                <a:gd name="connsiteX7" fmla="*/ 0 w 175904"/>
                <a:gd name="connsiteY7" fmla="*/ 141865 h 170239"/>
                <a:gd name="connsiteX8" fmla="*/ 0 w 175904"/>
                <a:gd name="connsiteY8" fmla="*/ 28374 h 170239"/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0 w 175904"/>
                <a:gd name="connsiteY6" fmla="*/ 141865 h 170239"/>
                <a:gd name="connsiteX7" fmla="*/ 0 w 175904"/>
                <a:gd name="connsiteY7" fmla="*/ 28374 h 170239"/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0 w 175904"/>
                <a:gd name="connsiteY6" fmla="*/ 28374 h 170239"/>
                <a:gd name="connsiteX0" fmla="*/ 0 w 175904"/>
                <a:gd name="connsiteY0" fmla="*/ 28374 h 170239"/>
                <a:gd name="connsiteX1" fmla="*/ 28374 w 175904"/>
                <a:gd name="connsiteY1" fmla="*/ 0 h 170239"/>
                <a:gd name="connsiteX2" fmla="*/ 147530 w 175904"/>
                <a:gd name="connsiteY2" fmla="*/ 0 h 170239"/>
                <a:gd name="connsiteX3" fmla="*/ 175904 w 175904"/>
                <a:gd name="connsiteY3" fmla="*/ 28374 h 170239"/>
                <a:gd name="connsiteX4" fmla="*/ 175904 w 175904"/>
                <a:gd name="connsiteY4" fmla="*/ 141865 h 170239"/>
                <a:gd name="connsiteX5" fmla="*/ 147530 w 175904"/>
                <a:gd name="connsiteY5" fmla="*/ 170239 h 170239"/>
                <a:gd name="connsiteX6" fmla="*/ 0 w 175904"/>
                <a:gd name="connsiteY6" fmla="*/ 28374 h 17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904" h="170239">
                  <a:moveTo>
                    <a:pt x="0" y="28374"/>
                  </a:moveTo>
                  <a:cubicBezTo>
                    <a:pt x="0" y="12703"/>
                    <a:pt x="12703" y="0"/>
                    <a:pt x="28374" y="0"/>
                  </a:cubicBezTo>
                  <a:lnTo>
                    <a:pt x="147530" y="0"/>
                  </a:lnTo>
                  <a:cubicBezTo>
                    <a:pt x="163201" y="0"/>
                    <a:pt x="175904" y="12703"/>
                    <a:pt x="175904" y="28374"/>
                  </a:cubicBezTo>
                  <a:lnTo>
                    <a:pt x="175904" y="141865"/>
                  </a:lnTo>
                  <a:cubicBezTo>
                    <a:pt x="175904" y="157536"/>
                    <a:pt x="163201" y="170239"/>
                    <a:pt x="147530" y="170239"/>
                  </a:cubicBezTo>
                  <a:cubicBezTo>
                    <a:pt x="98353" y="122951"/>
                    <a:pt x="45912" y="157574"/>
                    <a:pt x="0" y="2837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09C91B90-2483-DB28-9FB6-CA6801F8ED01}"/>
                </a:ext>
              </a:extLst>
            </p:cNvPr>
            <p:cNvSpPr/>
            <p:nvPr/>
          </p:nvSpPr>
          <p:spPr>
            <a:xfrm>
              <a:off x="1730138" y="3215403"/>
              <a:ext cx="65476" cy="65476"/>
            </a:xfrm>
            <a:prstGeom prst="ellipse">
              <a:avLst/>
            </a:prstGeom>
            <a:solidFill>
              <a:srgbClr val="E2E5F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900">
                <a:solidFill>
                  <a:schemeClr val="tx1"/>
                </a:solidFill>
                <a:latin typeface="Myriad Pro Light" panose="020B0403030403020204" pitchFamily="34" charset="0"/>
              </a:endParaRPr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EBDADE56-49F2-0036-CCA7-B5299680B299}"/>
                </a:ext>
              </a:extLst>
            </p:cNvPr>
            <p:cNvSpPr/>
            <p:nvPr/>
          </p:nvSpPr>
          <p:spPr>
            <a:xfrm>
              <a:off x="1874735" y="3034544"/>
              <a:ext cx="164733" cy="80808"/>
            </a:xfrm>
            <a:prstGeom prst="rect">
              <a:avLst/>
            </a:prstGeom>
            <a:solidFill>
              <a:srgbClr val="D7DAE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900">
                <a:solidFill>
                  <a:schemeClr val="tx1"/>
                </a:solidFill>
                <a:latin typeface="Myriad Pro Light" panose="020B0403030403020204" pitchFamily="34" charset="0"/>
              </a:endParaRPr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1DC1AFF0-C0BB-641E-CBA8-6D05B9F313C8}"/>
                </a:ext>
              </a:extLst>
            </p:cNvPr>
            <p:cNvSpPr/>
            <p:nvPr/>
          </p:nvSpPr>
          <p:spPr>
            <a:xfrm>
              <a:off x="1864688" y="2860897"/>
              <a:ext cx="170239" cy="170239"/>
            </a:xfrm>
            <a:prstGeom prst="ellipse">
              <a:avLst/>
            </a:prstGeom>
            <a:solidFill>
              <a:srgbClr val="5B9BD5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sz="900" dirty="0">
                <a:solidFill>
                  <a:schemeClr val="tx1"/>
                </a:solidFill>
                <a:latin typeface="Myriad Pro Light" panose="020B0403030403020204" pitchFamily="34" charset="0"/>
              </a:endParaRPr>
            </a:p>
          </p:txBody>
        </p:sp>
      </p:grpSp>
      <p:grpSp>
        <p:nvGrpSpPr>
          <p:cNvPr id="164" name="Grupo 163">
            <a:extLst>
              <a:ext uri="{FF2B5EF4-FFF2-40B4-BE49-F238E27FC236}">
                <a16:creationId xmlns:a16="http://schemas.microsoft.com/office/drawing/2014/main" id="{72B48259-9740-E482-BF10-E7D7FC2C9C2F}"/>
              </a:ext>
            </a:extLst>
          </p:cNvPr>
          <p:cNvGrpSpPr/>
          <p:nvPr/>
        </p:nvGrpSpPr>
        <p:grpSpPr>
          <a:xfrm>
            <a:off x="7258730" y="3048011"/>
            <a:ext cx="775487" cy="614722"/>
            <a:chOff x="8406990" y="3212797"/>
            <a:chExt cx="775487" cy="614722"/>
          </a:xfrm>
        </p:grpSpPr>
        <p:grpSp>
          <p:nvGrpSpPr>
            <p:cNvPr id="122" name="Grupo 121">
              <a:extLst>
                <a:ext uri="{FF2B5EF4-FFF2-40B4-BE49-F238E27FC236}">
                  <a16:creationId xmlns:a16="http://schemas.microsoft.com/office/drawing/2014/main" id="{54323878-6C17-014D-D37B-D166F117EBD1}"/>
                </a:ext>
              </a:extLst>
            </p:cNvPr>
            <p:cNvGrpSpPr/>
            <p:nvPr/>
          </p:nvGrpSpPr>
          <p:grpSpPr>
            <a:xfrm>
              <a:off x="8406990" y="3631356"/>
              <a:ext cx="547721" cy="196163"/>
              <a:chOff x="2183642" y="4224527"/>
              <a:chExt cx="3497830" cy="1252728"/>
            </a:xfrm>
          </p:grpSpPr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E3A85841-6A48-CBA1-2DC8-099C6D50B814}"/>
                  </a:ext>
                </a:extLst>
              </p:cNvPr>
              <p:cNvGrpSpPr/>
              <p:nvPr/>
            </p:nvGrpSpPr>
            <p:grpSpPr>
              <a:xfrm>
                <a:off x="2183642" y="4224527"/>
                <a:ext cx="3497830" cy="1252728"/>
                <a:chOff x="2183642" y="4224527"/>
                <a:chExt cx="3497830" cy="1252728"/>
              </a:xfrm>
            </p:grpSpPr>
            <p:sp>
              <p:nvSpPr>
                <p:cNvPr id="143" name="Rectángulo: esquinas redondeadas 142">
                  <a:extLst>
                    <a:ext uri="{FF2B5EF4-FFF2-40B4-BE49-F238E27FC236}">
                      <a16:creationId xmlns:a16="http://schemas.microsoft.com/office/drawing/2014/main" id="{B3F00EBC-573A-C036-FA59-7993BAA80AB3}"/>
                    </a:ext>
                  </a:extLst>
                </p:cNvPr>
                <p:cNvSpPr/>
                <p:nvPr/>
              </p:nvSpPr>
              <p:spPr>
                <a:xfrm>
                  <a:off x="2183642" y="4224527"/>
                  <a:ext cx="3497830" cy="125272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4" name="Rectángulo: esquinas redondeadas 143">
                  <a:extLst>
                    <a:ext uri="{FF2B5EF4-FFF2-40B4-BE49-F238E27FC236}">
                      <a16:creationId xmlns:a16="http://schemas.microsoft.com/office/drawing/2014/main" id="{F53424E8-9864-3C12-E525-7418079FA249}"/>
                    </a:ext>
                  </a:extLst>
                </p:cNvPr>
                <p:cNvSpPr/>
                <p:nvPr/>
              </p:nvSpPr>
              <p:spPr>
                <a:xfrm>
                  <a:off x="2426845" y="4491227"/>
                  <a:ext cx="3011424" cy="71932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7DA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37" name="Grupo 136">
                <a:extLst>
                  <a:ext uri="{FF2B5EF4-FFF2-40B4-BE49-F238E27FC236}">
                    <a16:creationId xmlns:a16="http://schemas.microsoft.com/office/drawing/2014/main" id="{F1F5D6C0-6A85-7FC8-1AD8-8FFC3407B502}"/>
                  </a:ext>
                </a:extLst>
              </p:cNvPr>
              <p:cNvGrpSpPr/>
              <p:nvPr/>
            </p:nvGrpSpPr>
            <p:grpSpPr>
              <a:xfrm>
                <a:off x="2663952" y="4686299"/>
                <a:ext cx="2590800" cy="329184"/>
                <a:chOff x="2663952" y="3688080"/>
                <a:chExt cx="2590800" cy="329184"/>
              </a:xfrm>
            </p:grpSpPr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5106C639-E869-B28A-AEC7-DB0A37D53076}"/>
                    </a:ext>
                  </a:extLst>
                </p:cNvPr>
                <p:cNvSpPr/>
                <p:nvPr/>
              </p:nvSpPr>
              <p:spPr>
                <a:xfrm>
                  <a:off x="2663952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28AF15A4-0A6B-A050-BD7B-61DB91988D9B}"/>
                    </a:ext>
                  </a:extLst>
                </p:cNvPr>
                <p:cNvSpPr/>
                <p:nvPr/>
              </p:nvSpPr>
              <p:spPr>
                <a:xfrm>
                  <a:off x="3229356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3F912EE-717A-2D8B-AD34-B3147EF41CCA}"/>
                    </a:ext>
                  </a:extLst>
                </p:cNvPr>
                <p:cNvSpPr/>
                <p:nvPr/>
              </p:nvSpPr>
              <p:spPr>
                <a:xfrm>
                  <a:off x="3794760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1" name="Elipse 140">
                  <a:extLst>
                    <a:ext uri="{FF2B5EF4-FFF2-40B4-BE49-F238E27FC236}">
                      <a16:creationId xmlns:a16="http://schemas.microsoft.com/office/drawing/2014/main" id="{CF6C1464-BCA9-66D7-A484-1B561F3295FB}"/>
                    </a:ext>
                  </a:extLst>
                </p:cNvPr>
                <p:cNvSpPr/>
                <p:nvPr/>
              </p:nvSpPr>
              <p:spPr>
                <a:xfrm>
                  <a:off x="4360164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A4B3AB2-1EBB-5F14-01D3-AA22AF77162B}"/>
                    </a:ext>
                  </a:extLst>
                </p:cNvPr>
                <p:cNvSpPr/>
                <p:nvPr/>
              </p:nvSpPr>
              <p:spPr>
                <a:xfrm>
                  <a:off x="4925568" y="3688080"/>
                  <a:ext cx="329184" cy="329184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24" name="Grupo 123">
              <a:extLst>
                <a:ext uri="{FF2B5EF4-FFF2-40B4-BE49-F238E27FC236}">
                  <a16:creationId xmlns:a16="http://schemas.microsoft.com/office/drawing/2014/main" id="{11F881C1-4AC9-5452-8163-9F3EFA26F11A}"/>
                </a:ext>
              </a:extLst>
            </p:cNvPr>
            <p:cNvGrpSpPr/>
            <p:nvPr/>
          </p:nvGrpSpPr>
          <p:grpSpPr>
            <a:xfrm>
              <a:off x="8760559" y="3212797"/>
              <a:ext cx="421918" cy="531216"/>
              <a:chOff x="4785360" y="557784"/>
              <a:chExt cx="2694432" cy="3392424"/>
            </a:xfrm>
          </p:grpSpPr>
          <p:sp>
            <p:nvSpPr>
              <p:cNvPr id="125" name="Forma libre: forma 124">
                <a:extLst>
                  <a:ext uri="{FF2B5EF4-FFF2-40B4-BE49-F238E27FC236}">
                    <a16:creationId xmlns:a16="http://schemas.microsoft.com/office/drawing/2014/main" id="{C0173854-719C-0D6C-25A1-FA48102CB784}"/>
                  </a:ext>
                </a:extLst>
              </p:cNvPr>
              <p:cNvSpPr/>
              <p:nvPr/>
            </p:nvSpPr>
            <p:spPr>
              <a:xfrm>
                <a:off x="4785360" y="896112"/>
                <a:ext cx="1615440" cy="1658112"/>
              </a:xfrm>
              <a:custGeom>
                <a:avLst/>
                <a:gdLst>
                  <a:gd name="connsiteX0" fmla="*/ 0 w 1615440"/>
                  <a:gd name="connsiteY0" fmla="*/ 1048512 h 1658112"/>
                  <a:gd name="connsiteX1" fmla="*/ 262128 w 1615440"/>
                  <a:gd name="connsiteY1" fmla="*/ 1658112 h 1658112"/>
                  <a:gd name="connsiteX2" fmla="*/ 1615440 w 1615440"/>
                  <a:gd name="connsiteY2" fmla="*/ 438912 h 1658112"/>
                  <a:gd name="connsiteX3" fmla="*/ 1469136 w 1615440"/>
                  <a:gd name="connsiteY3" fmla="*/ 0 h 1658112"/>
                  <a:gd name="connsiteX4" fmla="*/ 0 w 1615440"/>
                  <a:gd name="connsiteY4" fmla="*/ 1048512 h 165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5440" h="1658112">
                    <a:moveTo>
                      <a:pt x="0" y="1048512"/>
                    </a:moveTo>
                    <a:lnTo>
                      <a:pt x="262128" y="1658112"/>
                    </a:lnTo>
                    <a:lnTo>
                      <a:pt x="1615440" y="438912"/>
                    </a:lnTo>
                    <a:lnTo>
                      <a:pt x="1469136" y="0"/>
                    </a:lnTo>
                    <a:lnTo>
                      <a:pt x="0" y="1048512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6" name="Elipse 125">
                <a:extLst>
                  <a:ext uri="{FF2B5EF4-FFF2-40B4-BE49-F238E27FC236}">
                    <a16:creationId xmlns:a16="http://schemas.microsoft.com/office/drawing/2014/main" id="{5A4DFA5F-2238-7C0C-31C0-333839B41355}"/>
                  </a:ext>
                </a:extLst>
              </p:cNvPr>
              <p:cNvSpPr/>
              <p:nvPr/>
            </p:nvSpPr>
            <p:spPr>
              <a:xfrm>
                <a:off x="6454742" y="557784"/>
                <a:ext cx="676656" cy="676656"/>
              </a:xfrm>
              <a:prstGeom prst="ellipse">
                <a:avLst/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7" name="Forma libre: forma 126">
                <a:extLst>
                  <a:ext uri="{FF2B5EF4-FFF2-40B4-BE49-F238E27FC236}">
                    <a16:creationId xmlns:a16="http://schemas.microsoft.com/office/drawing/2014/main" id="{36798ECF-85E2-F611-7F89-39972032EC17}"/>
                  </a:ext>
                </a:extLst>
              </p:cNvPr>
              <p:cNvSpPr/>
              <p:nvPr/>
            </p:nvSpPr>
            <p:spPr>
              <a:xfrm>
                <a:off x="6498503" y="858032"/>
                <a:ext cx="975193" cy="1799823"/>
              </a:xfrm>
              <a:custGeom>
                <a:avLst/>
                <a:gdLst>
                  <a:gd name="connsiteX0" fmla="*/ 79248 w 981456"/>
                  <a:gd name="connsiteY0" fmla="*/ 48768 h 1743456"/>
                  <a:gd name="connsiteX1" fmla="*/ 0 w 981456"/>
                  <a:gd name="connsiteY1" fmla="*/ 164592 h 1743456"/>
                  <a:gd name="connsiteX2" fmla="*/ 585216 w 981456"/>
                  <a:gd name="connsiteY2" fmla="*/ 1743456 h 1743456"/>
                  <a:gd name="connsiteX3" fmla="*/ 981456 w 981456"/>
                  <a:gd name="connsiteY3" fmla="*/ 1737360 h 1743456"/>
                  <a:gd name="connsiteX4" fmla="*/ 627888 w 981456"/>
                  <a:gd name="connsiteY4" fmla="*/ 0 h 1743456"/>
                  <a:gd name="connsiteX5" fmla="*/ 323088 w 981456"/>
                  <a:gd name="connsiteY5" fmla="*/ 0 h 1743456"/>
                  <a:gd name="connsiteX0" fmla="*/ 79248 w 981456"/>
                  <a:gd name="connsiteY0" fmla="*/ 105135 h 1799823"/>
                  <a:gd name="connsiteX1" fmla="*/ 0 w 981456"/>
                  <a:gd name="connsiteY1" fmla="*/ 220959 h 1799823"/>
                  <a:gd name="connsiteX2" fmla="*/ 585216 w 981456"/>
                  <a:gd name="connsiteY2" fmla="*/ 1799823 h 1799823"/>
                  <a:gd name="connsiteX3" fmla="*/ 981456 w 981456"/>
                  <a:gd name="connsiteY3" fmla="*/ 1793727 h 1799823"/>
                  <a:gd name="connsiteX4" fmla="*/ 634151 w 981456"/>
                  <a:gd name="connsiteY4" fmla="*/ 0 h 1799823"/>
                  <a:gd name="connsiteX5" fmla="*/ 323088 w 981456"/>
                  <a:gd name="connsiteY5" fmla="*/ 56367 h 1799823"/>
                  <a:gd name="connsiteX0" fmla="*/ 72985 w 975193"/>
                  <a:gd name="connsiteY0" fmla="*/ 105135 h 1799823"/>
                  <a:gd name="connsiteX1" fmla="*/ 0 w 975193"/>
                  <a:gd name="connsiteY1" fmla="*/ 202170 h 1799823"/>
                  <a:gd name="connsiteX2" fmla="*/ 578953 w 975193"/>
                  <a:gd name="connsiteY2" fmla="*/ 1799823 h 1799823"/>
                  <a:gd name="connsiteX3" fmla="*/ 975193 w 975193"/>
                  <a:gd name="connsiteY3" fmla="*/ 1793727 h 1799823"/>
                  <a:gd name="connsiteX4" fmla="*/ 627888 w 975193"/>
                  <a:gd name="connsiteY4" fmla="*/ 0 h 1799823"/>
                  <a:gd name="connsiteX5" fmla="*/ 316825 w 975193"/>
                  <a:gd name="connsiteY5" fmla="*/ 56367 h 179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5193" h="1799823">
                    <a:moveTo>
                      <a:pt x="72985" y="105135"/>
                    </a:moveTo>
                    <a:lnTo>
                      <a:pt x="0" y="202170"/>
                    </a:lnTo>
                    <a:lnTo>
                      <a:pt x="578953" y="1799823"/>
                    </a:lnTo>
                    <a:lnTo>
                      <a:pt x="975193" y="1793727"/>
                    </a:lnTo>
                    <a:lnTo>
                      <a:pt x="627888" y="0"/>
                    </a:lnTo>
                    <a:cubicBezTo>
                      <a:pt x="526288" y="0"/>
                      <a:pt x="418425" y="56367"/>
                      <a:pt x="316825" y="56367"/>
                    </a:cubicBezTo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8" name="Círculo parcial 127">
                <a:extLst>
                  <a:ext uri="{FF2B5EF4-FFF2-40B4-BE49-F238E27FC236}">
                    <a16:creationId xmlns:a16="http://schemas.microsoft.com/office/drawing/2014/main" id="{C71F1B33-4C87-1769-D994-EA9BA740DC97}"/>
                  </a:ext>
                </a:extLst>
              </p:cNvPr>
              <p:cNvSpPr/>
              <p:nvPr/>
            </p:nvSpPr>
            <p:spPr>
              <a:xfrm>
                <a:off x="6624658" y="3096768"/>
                <a:ext cx="849038" cy="849038"/>
              </a:xfrm>
              <a:prstGeom prst="pie">
                <a:avLst>
                  <a:gd name="adj1" fmla="val 16068311"/>
                  <a:gd name="adj2" fmla="val 10798997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Forma libre: forma 128">
                <a:extLst>
                  <a:ext uri="{FF2B5EF4-FFF2-40B4-BE49-F238E27FC236}">
                    <a16:creationId xmlns:a16="http://schemas.microsoft.com/office/drawing/2014/main" id="{D7390281-DB90-FDD5-277B-91B5235522F6}"/>
                  </a:ext>
                </a:extLst>
              </p:cNvPr>
              <p:cNvSpPr/>
              <p:nvPr/>
            </p:nvSpPr>
            <p:spPr>
              <a:xfrm>
                <a:off x="6114288" y="2840736"/>
                <a:ext cx="1365504" cy="1109472"/>
              </a:xfrm>
              <a:custGeom>
                <a:avLst/>
                <a:gdLst>
                  <a:gd name="connsiteX0" fmla="*/ 1359408 w 1365504"/>
                  <a:gd name="connsiteY0" fmla="*/ 597408 h 1109472"/>
                  <a:gd name="connsiteX1" fmla="*/ 1365504 w 1365504"/>
                  <a:gd name="connsiteY1" fmla="*/ 6096 h 1109472"/>
                  <a:gd name="connsiteX2" fmla="*/ 987552 w 1365504"/>
                  <a:gd name="connsiteY2" fmla="*/ 0 h 1109472"/>
                  <a:gd name="connsiteX3" fmla="*/ 0 w 1365504"/>
                  <a:gd name="connsiteY3" fmla="*/ 1109472 h 1109472"/>
                  <a:gd name="connsiteX4" fmla="*/ 938784 w 1365504"/>
                  <a:gd name="connsiteY4" fmla="*/ 1103376 h 1109472"/>
                  <a:gd name="connsiteX5" fmla="*/ 1359408 w 1365504"/>
                  <a:gd name="connsiteY5" fmla="*/ 597408 h 1109472"/>
                  <a:gd name="connsiteX0" fmla="*/ 1359408 w 1365504"/>
                  <a:gd name="connsiteY0" fmla="*/ 660038 h 1109472"/>
                  <a:gd name="connsiteX1" fmla="*/ 1365504 w 1365504"/>
                  <a:gd name="connsiteY1" fmla="*/ 6096 h 1109472"/>
                  <a:gd name="connsiteX2" fmla="*/ 987552 w 1365504"/>
                  <a:gd name="connsiteY2" fmla="*/ 0 h 1109472"/>
                  <a:gd name="connsiteX3" fmla="*/ 0 w 1365504"/>
                  <a:gd name="connsiteY3" fmla="*/ 1109472 h 1109472"/>
                  <a:gd name="connsiteX4" fmla="*/ 938784 w 1365504"/>
                  <a:gd name="connsiteY4" fmla="*/ 1103376 h 1109472"/>
                  <a:gd name="connsiteX5" fmla="*/ 1359408 w 1365504"/>
                  <a:gd name="connsiteY5" fmla="*/ 660038 h 110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5504" h="1109472">
                    <a:moveTo>
                      <a:pt x="1359408" y="660038"/>
                    </a:moveTo>
                    <a:lnTo>
                      <a:pt x="1365504" y="6096"/>
                    </a:lnTo>
                    <a:lnTo>
                      <a:pt x="987552" y="0"/>
                    </a:lnTo>
                    <a:lnTo>
                      <a:pt x="0" y="1109472"/>
                    </a:lnTo>
                    <a:lnTo>
                      <a:pt x="938784" y="1103376"/>
                    </a:lnTo>
                    <a:lnTo>
                      <a:pt x="1359408" y="660038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0" name="Elipse 129">
                <a:extLst>
                  <a:ext uri="{FF2B5EF4-FFF2-40B4-BE49-F238E27FC236}">
                    <a16:creationId xmlns:a16="http://schemas.microsoft.com/office/drawing/2014/main" id="{75A3F280-9326-356B-E5AC-C647B8BD361B}"/>
                  </a:ext>
                </a:extLst>
              </p:cNvPr>
              <p:cNvSpPr/>
              <p:nvPr/>
            </p:nvSpPr>
            <p:spPr>
              <a:xfrm>
                <a:off x="6721045" y="824087"/>
                <a:ext cx="144050" cy="144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23" name="Grupo 122">
              <a:extLst>
                <a:ext uri="{FF2B5EF4-FFF2-40B4-BE49-F238E27FC236}">
                  <a16:creationId xmlns:a16="http://schemas.microsoft.com/office/drawing/2014/main" id="{751E5B6E-9C9E-978A-7FF9-58ACF68A531B}"/>
                </a:ext>
              </a:extLst>
            </p:cNvPr>
            <p:cNvGrpSpPr/>
            <p:nvPr/>
          </p:nvGrpSpPr>
          <p:grpSpPr>
            <a:xfrm>
              <a:off x="8506243" y="3354603"/>
              <a:ext cx="349215" cy="307794"/>
              <a:chOff x="433815" y="1463379"/>
              <a:chExt cx="2230138" cy="1965621"/>
            </a:xfrm>
          </p:grpSpPr>
          <p:grpSp>
            <p:nvGrpSpPr>
              <p:cNvPr id="131" name="Grupo 130">
                <a:extLst>
                  <a:ext uri="{FF2B5EF4-FFF2-40B4-BE49-F238E27FC236}">
                    <a16:creationId xmlns:a16="http://schemas.microsoft.com/office/drawing/2014/main" id="{53B9A9F0-C140-3521-6726-587B58EF9CC1}"/>
                  </a:ext>
                </a:extLst>
              </p:cNvPr>
              <p:cNvGrpSpPr/>
              <p:nvPr/>
            </p:nvGrpSpPr>
            <p:grpSpPr>
              <a:xfrm>
                <a:off x="433815" y="1463379"/>
                <a:ext cx="2230138" cy="1965621"/>
                <a:chOff x="2821199" y="1463379"/>
                <a:chExt cx="2230137" cy="1965621"/>
              </a:xfrm>
            </p:grpSpPr>
            <p:sp>
              <p:nvSpPr>
                <p:cNvPr id="133" name="Rectángulo: esquinas redondeadas 20">
                  <a:extLst>
                    <a:ext uri="{FF2B5EF4-FFF2-40B4-BE49-F238E27FC236}">
                      <a16:creationId xmlns:a16="http://schemas.microsoft.com/office/drawing/2014/main" id="{57F2FF45-F100-8200-45AC-25A8259FA8C5}"/>
                    </a:ext>
                  </a:extLst>
                </p:cNvPr>
                <p:cNvSpPr/>
                <p:nvPr/>
              </p:nvSpPr>
              <p:spPr>
                <a:xfrm>
                  <a:off x="2821199" y="2292434"/>
                  <a:ext cx="1278636" cy="1136566"/>
                </a:xfrm>
                <a:custGeom>
                  <a:avLst/>
                  <a:gdLst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164600 w 1426464"/>
                    <a:gd name="connsiteY6" fmla="*/ 1426464 h 1426464"/>
                    <a:gd name="connsiteX7" fmla="*/ 0 w 1426464"/>
                    <a:gd name="connsiteY7" fmla="*/ 1261864 h 1426464"/>
                    <a:gd name="connsiteX8" fmla="*/ 0 w 1426464"/>
                    <a:gd name="connsiteY8" fmla="*/ 164600 h 1426464"/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0 w 1426464"/>
                    <a:gd name="connsiteY6" fmla="*/ 1261864 h 1426464"/>
                    <a:gd name="connsiteX7" fmla="*/ 0 w 1426464"/>
                    <a:gd name="connsiteY7" fmla="*/ 164600 h 1426464"/>
                    <a:gd name="connsiteX0" fmla="*/ 0 w 1426464"/>
                    <a:gd name="connsiteY0" fmla="*/ 164600 h 1399021"/>
                    <a:gd name="connsiteX1" fmla="*/ 164600 w 1426464"/>
                    <a:gd name="connsiteY1" fmla="*/ 0 h 1399021"/>
                    <a:gd name="connsiteX2" fmla="*/ 1261864 w 1426464"/>
                    <a:gd name="connsiteY2" fmla="*/ 0 h 1399021"/>
                    <a:gd name="connsiteX3" fmla="*/ 1426464 w 1426464"/>
                    <a:gd name="connsiteY3" fmla="*/ 164600 h 1399021"/>
                    <a:gd name="connsiteX4" fmla="*/ 1426464 w 1426464"/>
                    <a:gd name="connsiteY4" fmla="*/ 1261864 h 1399021"/>
                    <a:gd name="connsiteX5" fmla="*/ 0 w 1426464"/>
                    <a:gd name="connsiteY5" fmla="*/ 1261864 h 1399021"/>
                    <a:gd name="connsiteX6" fmla="*/ 0 w 1426464"/>
                    <a:gd name="connsiteY6" fmla="*/ 164600 h 1399021"/>
                    <a:gd name="connsiteX0" fmla="*/ 0 w 1426464"/>
                    <a:gd name="connsiteY0" fmla="*/ 164600 h 1337987"/>
                    <a:gd name="connsiteX1" fmla="*/ 164600 w 1426464"/>
                    <a:gd name="connsiteY1" fmla="*/ 0 h 1337987"/>
                    <a:gd name="connsiteX2" fmla="*/ 1261864 w 1426464"/>
                    <a:gd name="connsiteY2" fmla="*/ 0 h 1337987"/>
                    <a:gd name="connsiteX3" fmla="*/ 1426464 w 1426464"/>
                    <a:gd name="connsiteY3" fmla="*/ 164600 h 1337987"/>
                    <a:gd name="connsiteX4" fmla="*/ 1426464 w 1426464"/>
                    <a:gd name="connsiteY4" fmla="*/ 1261864 h 1337987"/>
                    <a:gd name="connsiteX5" fmla="*/ 0 w 1426464"/>
                    <a:gd name="connsiteY5" fmla="*/ 1261864 h 1337987"/>
                    <a:gd name="connsiteX6" fmla="*/ 0 w 1426464"/>
                    <a:gd name="connsiteY6" fmla="*/ 164600 h 1337987"/>
                    <a:gd name="connsiteX0" fmla="*/ 0 w 1426464"/>
                    <a:gd name="connsiteY0" fmla="*/ 164600 h 1261864"/>
                    <a:gd name="connsiteX1" fmla="*/ 164600 w 1426464"/>
                    <a:gd name="connsiteY1" fmla="*/ 0 h 1261864"/>
                    <a:gd name="connsiteX2" fmla="*/ 1261864 w 1426464"/>
                    <a:gd name="connsiteY2" fmla="*/ 0 h 1261864"/>
                    <a:gd name="connsiteX3" fmla="*/ 1426464 w 1426464"/>
                    <a:gd name="connsiteY3" fmla="*/ 164600 h 1261864"/>
                    <a:gd name="connsiteX4" fmla="*/ 1426464 w 1426464"/>
                    <a:gd name="connsiteY4" fmla="*/ 1261864 h 1261864"/>
                    <a:gd name="connsiteX5" fmla="*/ 0 w 1426464"/>
                    <a:gd name="connsiteY5" fmla="*/ 1261864 h 1261864"/>
                    <a:gd name="connsiteX6" fmla="*/ 0 w 1426464"/>
                    <a:gd name="connsiteY6" fmla="*/ 164600 h 126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6464" h="1261864">
                      <a:moveTo>
                        <a:pt x="0" y="164600"/>
                      </a:moveTo>
                      <a:cubicBezTo>
                        <a:pt x="0" y="73694"/>
                        <a:pt x="73694" y="0"/>
                        <a:pt x="164600" y="0"/>
                      </a:cubicBezTo>
                      <a:lnTo>
                        <a:pt x="1261864" y="0"/>
                      </a:lnTo>
                      <a:cubicBezTo>
                        <a:pt x="1352770" y="0"/>
                        <a:pt x="1426464" y="73694"/>
                        <a:pt x="1426464" y="164600"/>
                      </a:cubicBezTo>
                      <a:lnTo>
                        <a:pt x="1426464" y="1261864"/>
                      </a:lnTo>
                      <a:cubicBezTo>
                        <a:pt x="1078992" y="1237477"/>
                        <a:pt x="408432" y="1255765"/>
                        <a:pt x="0" y="1261864"/>
                      </a:cubicBezTo>
                      <a:lnTo>
                        <a:pt x="0" y="164600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4" name="Rectángulo: esquinas redondeadas 20">
                  <a:extLst>
                    <a:ext uri="{FF2B5EF4-FFF2-40B4-BE49-F238E27FC236}">
                      <a16:creationId xmlns:a16="http://schemas.microsoft.com/office/drawing/2014/main" id="{7C468BC3-E725-07B1-BAC6-BA2D45D25DE3}"/>
                    </a:ext>
                  </a:extLst>
                </p:cNvPr>
                <p:cNvSpPr/>
                <p:nvPr/>
              </p:nvSpPr>
              <p:spPr>
                <a:xfrm>
                  <a:off x="3238775" y="1463379"/>
                  <a:ext cx="1236963" cy="1094230"/>
                </a:xfrm>
                <a:custGeom>
                  <a:avLst/>
                  <a:gdLst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164600 w 1426464"/>
                    <a:gd name="connsiteY6" fmla="*/ 1426464 h 1426464"/>
                    <a:gd name="connsiteX7" fmla="*/ 0 w 1426464"/>
                    <a:gd name="connsiteY7" fmla="*/ 1261864 h 1426464"/>
                    <a:gd name="connsiteX8" fmla="*/ 0 w 1426464"/>
                    <a:gd name="connsiteY8" fmla="*/ 164600 h 1426464"/>
                    <a:gd name="connsiteX0" fmla="*/ 0 w 1426464"/>
                    <a:gd name="connsiteY0" fmla="*/ 164600 h 1426464"/>
                    <a:gd name="connsiteX1" fmla="*/ 164600 w 1426464"/>
                    <a:gd name="connsiteY1" fmla="*/ 0 h 1426464"/>
                    <a:gd name="connsiteX2" fmla="*/ 1261864 w 1426464"/>
                    <a:gd name="connsiteY2" fmla="*/ 0 h 1426464"/>
                    <a:gd name="connsiteX3" fmla="*/ 1426464 w 1426464"/>
                    <a:gd name="connsiteY3" fmla="*/ 164600 h 1426464"/>
                    <a:gd name="connsiteX4" fmla="*/ 1426464 w 1426464"/>
                    <a:gd name="connsiteY4" fmla="*/ 1261864 h 1426464"/>
                    <a:gd name="connsiteX5" fmla="*/ 1261864 w 1426464"/>
                    <a:gd name="connsiteY5" fmla="*/ 1426464 h 1426464"/>
                    <a:gd name="connsiteX6" fmla="*/ 0 w 1426464"/>
                    <a:gd name="connsiteY6" fmla="*/ 1261864 h 1426464"/>
                    <a:gd name="connsiteX7" fmla="*/ 0 w 1426464"/>
                    <a:gd name="connsiteY7" fmla="*/ 164600 h 1426464"/>
                    <a:gd name="connsiteX0" fmla="*/ 0 w 1426464"/>
                    <a:gd name="connsiteY0" fmla="*/ 164600 h 1399021"/>
                    <a:gd name="connsiteX1" fmla="*/ 164600 w 1426464"/>
                    <a:gd name="connsiteY1" fmla="*/ 0 h 1399021"/>
                    <a:gd name="connsiteX2" fmla="*/ 1261864 w 1426464"/>
                    <a:gd name="connsiteY2" fmla="*/ 0 h 1399021"/>
                    <a:gd name="connsiteX3" fmla="*/ 1426464 w 1426464"/>
                    <a:gd name="connsiteY3" fmla="*/ 164600 h 1399021"/>
                    <a:gd name="connsiteX4" fmla="*/ 1426464 w 1426464"/>
                    <a:gd name="connsiteY4" fmla="*/ 1261864 h 1399021"/>
                    <a:gd name="connsiteX5" fmla="*/ 0 w 1426464"/>
                    <a:gd name="connsiteY5" fmla="*/ 1261864 h 1399021"/>
                    <a:gd name="connsiteX6" fmla="*/ 0 w 1426464"/>
                    <a:gd name="connsiteY6" fmla="*/ 164600 h 1399021"/>
                    <a:gd name="connsiteX0" fmla="*/ 0 w 1426464"/>
                    <a:gd name="connsiteY0" fmla="*/ 164600 h 1337987"/>
                    <a:gd name="connsiteX1" fmla="*/ 164600 w 1426464"/>
                    <a:gd name="connsiteY1" fmla="*/ 0 h 1337987"/>
                    <a:gd name="connsiteX2" fmla="*/ 1261864 w 1426464"/>
                    <a:gd name="connsiteY2" fmla="*/ 0 h 1337987"/>
                    <a:gd name="connsiteX3" fmla="*/ 1426464 w 1426464"/>
                    <a:gd name="connsiteY3" fmla="*/ 164600 h 1337987"/>
                    <a:gd name="connsiteX4" fmla="*/ 1426464 w 1426464"/>
                    <a:gd name="connsiteY4" fmla="*/ 1261864 h 1337987"/>
                    <a:gd name="connsiteX5" fmla="*/ 0 w 1426464"/>
                    <a:gd name="connsiteY5" fmla="*/ 1261864 h 1337987"/>
                    <a:gd name="connsiteX6" fmla="*/ 0 w 1426464"/>
                    <a:gd name="connsiteY6" fmla="*/ 164600 h 1337987"/>
                    <a:gd name="connsiteX0" fmla="*/ 0 w 1426464"/>
                    <a:gd name="connsiteY0" fmla="*/ 164600 h 1261864"/>
                    <a:gd name="connsiteX1" fmla="*/ 164600 w 1426464"/>
                    <a:gd name="connsiteY1" fmla="*/ 0 h 1261864"/>
                    <a:gd name="connsiteX2" fmla="*/ 1261864 w 1426464"/>
                    <a:gd name="connsiteY2" fmla="*/ 0 h 1261864"/>
                    <a:gd name="connsiteX3" fmla="*/ 1426464 w 1426464"/>
                    <a:gd name="connsiteY3" fmla="*/ 164600 h 1261864"/>
                    <a:gd name="connsiteX4" fmla="*/ 1426464 w 1426464"/>
                    <a:gd name="connsiteY4" fmla="*/ 1261864 h 1261864"/>
                    <a:gd name="connsiteX5" fmla="*/ 0 w 1426464"/>
                    <a:gd name="connsiteY5" fmla="*/ 1261864 h 1261864"/>
                    <a:gd name="connsiteX6" fmla="*/ 0 w 1426464"/>
                    <a:gd name="connsiteY6" fmla="*/ 164600 h 1261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6464" h="1261864">
                      <a:moveTo>
                        <a:pt x="0" y="164600"/>
                      </a:moveTo>
                      <a:cubicBezTo>
                        <a:pt x="0" y="73694"/>
                        <a:pt x="73694" y="0"/>
                        <a:pt x="164600" y="0"/>
                      </a:cubicBezTo>
                      <a:lnTo>
                        <a:pt x="1261864" y="0"/>
                      </a:lnTo>
                      <a:cubicBezTo>
                        <a:pt x="1352770" y="0"/>
                        <a:pt x="1426464" y="73694"/>
                        <a:pt x="1426464" y="164600"/>
                      </a:cubicBezTo>
                      <a:lnTo>
                        <a:pt x="1426464" y="1261864"/>
                      </a:lnTo>
                      <a:cubicBezTo>
                        <a:pt x="1078992" y="1237477"/>
                        <a:pt x="408432" y="1255765"/>
                        <a:pt x="0" y="1261864"/>
                      </a:cubicBezTo>
                      <a:lnTo>
                        <a:pt x="0" y="164600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5" name="Forma libre: forma 134">
                  <a:extLst>
                    <a:ext uri="{FF2B5EF4-FFF2-40B4-BE49-F238E27FC236}">
                      <a16:creationId xmlns:a16="http://schemas.microsoft.com/office/drawing/2014/main" id="{A61CAA97-F444-5F3B-D27E-F94D7464C4D3}"/>
                    </a:ext>
                  </a:extLst>
                </p:cNvPr>
                <p:cNvSpPr/>
                <p:nvPr/>
              </p:nvSpPr>
              <p:spPr>
                <a:xfrm>
                  <a:off x="3758984" y="1463379"/>
                  <a:ext cx="1292352" cy="1932432"/>
                </a:xfrm>
                <a:custGeom>
                  <a:avLst/>
                  <a:gdLst>
                    <a:gd name="connsiteX0" fmla="*/ 426720 w 1322832"/>
                    <a:gd name="connsiteY0" fmla="*/ 0 h 1932432"/>
                    <a:gd name="connsiteX1" fmla="*/ 780288 w 1322832"/>
                    <a:gd name="connsiteY1" fmla="*/ 0 h 1932432"/>
                    <a:gd name="connsiteX2" fmla="*/ 1286256 w 1322832"/>
                    <a:gd name="connsiteY2" fmla="*/ 1676400 h 1932432"/>
                    <a:gd name="connsiteX3" fmla="*/ 1322832 w 1322832"/>
                    <a:gd name="connsiteY3" fmla="*/ 1920240 h 1932432"/>
                    <a:gd name="connsiteX4" fmla="*/ 0 w 1322832"/>
                    <a:gd name="connsiteY4" fmla="*/ 1932432 h 1932432"/>
                    <a:gd name="connsiteX5" fmla="*/ 24384 w 1322832"/>
                    <a:gd name="connsiteY5" fmla="*/ 969264 h 1932432"/>
                    <a:gd name="connsiteX6" fmla="*/ 60960 w 1322832"/>
                    <a:gd name="connsiteY6" fmla="*/ 36576 h 1932432"/>
                    <a:gd name="connsiteX0" fmla="*/ 426720 w 1322832"/>
                    <a:gd name="connsiteY0" fmla="*/ 0 h 1932432"/>
                    <a:gd name="connsiteX1" fmla="*/ 780288 w 1322832"/>
                    <a:gd name="connsiteY1" fmla="*/ 0 h 1932432"/>
                    <a:gd name="connsiteX2" fmla="*/ 1280160 w 1322832"/>
                    <a:gd name="connsiteY2" fmla="*/ 1463040 h 1932432"/>
                    <a:gd name="connsiteX3" fmla="*/ 1322832 w 1322832"/>
                    <a:gd name="connsiteY3" fmla="*/ 1920240 h 1932432"/>
                    <a:gd name="connsiteX4" fmla="*/ 0 w 1322832"/>
                    <a:gd name="connsiteY4" fmla="*/ 1932432 h 1932432"/>
                    <a:gd name="connsiteX5" fmla="*/ 24384 w 1322832"/>
                    <a:gd name="connsiteY5" fmla="*/ 969264 h 1932432"/>
                    <a:gd name="connsiteX6" fmla="*/ 60960 w 1322832"/>
                    <a:gd name="connsiteY6" fmla="*/ 36576 h 1932432"/>
                    <a:gd name="connsiteX0" fmla="*/ 426720 w 1280160"/>
                    <a:gd name="connsiteY0" fmla="*/ 0 h 1932432"/>
                    <a:gd name="connsiteX1" fmla="*/ 780288 w 1280160"/>
                    <a:gd name="connsiteY1" fmla="*/ 0 h 1932432"/>
                    <a:gd name="connsiteX2" fmla="*/ 1280160 w 1280160"/>
                    <a:gd name="connsiteY2" fmla="*/ 1463040 h 1932432"/>
                    <a:gd name="connsiteX3" fmla="*/ 1267968 w 1280160"/>
                    <a:gd name="connsiteY3" fmla="*/ 1920240 h 1932432"/>
                    <a:gd name="connsiteX4" fmla="*/ 0 w 1280160"/>
                    <a:gd name="connsiteY4" fmla="*/ 1932432 h 1932432"/>
                    <a:gd name="connsiteX5" fmla="*/ 24384 w 1280160"/>
                    <a:gd name="connsiteY5" fmla="*/ 969264 h 1932432"/>
                    <a:gd name="connsiteX6" fmla="*/ 60960 w 1280160"/>
                    <a:gd name="connsiteY6" fmla="*/ 36576 h 1932432"/>
                    <a:gd name="connsiteX0" fmla="*/ 426720 w 1292352"/>
                    <a:gd name="connsiteY0" fmla="*/ 0 h 1932432"/>
                    <a:gd name="connsiteX1" fmla="*/ 780288 w 1292352"/>
                    <a:gd name="connsiteY1" fmla="*/ 0 h 1932432"/>
                    <a:gd name="connsiteX2" fmla="*/ 1280160 w 1292352"/>
                    <a:gd name="connsiteY2" fmla="*/ 1463040 h 1932432"/>
                    <a:gd name="connsiteX3" fmla="*/ 1292352 w 1292352"/>
                    <a:gd name="connsiteY3" fmla="*/ 1932432 h 1932432"/>
                    <a:gd name="connsiteX4" fmla="*/ 0 w 1292352"/>
                    <a:gd name="connsiteY4" fmla="*/ 1932432 h 1932432"/>
                    <a:gd name="connsiteX5" fmla="*/ 24384 w 1292352"/>
                    <a:gd name="connsiteY5" fmla="*/ 969264 h 1932432"/>
                    <a:gd name="connsiteX6" fmla="*/ 60960 w 1292352"/>
                    <a:gd name="connsiteY6" fmla="*/ 36576 h 1932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2352" h="1932432">
                      <a:moveTo>
                        <a:pt x="426720" y="0"/>
                      </a:moveTo>
                      <a:lnTo>
                        <a:pt x="780288" y="0"/>
                      </a:lnTo>
                      <a:lnTo>
                        <a:pt x="1280160" y="1463040"/>
                      </a:lnTo>
                      <a:lnTo>
                        <a:pt x="1292352" y="1932432"/>
                      </a:lnTo>
                      <a:lnTo>
                        <a:pt x="0" y="1932432"/>
                      </a:lnTo>
                      <a:lnTo>
                        <a:pt x="24384" y="969264"/>
                      </a:lnTo>
                      <a:lnTo>
                        <a:pt x="60960" y="36576"/>
                      </a:lnTo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32" name="Forma libre: forma 131">
                <a:extLst>
                  <a:ext uri="{FF2B5EF4-FFF2-40B4-BE49-F238E27FC236}">
                    <a16:creationId xmlns:a16="http://schemas.microsoft.com/office/drawing/2014/main" id="{D92DA250-2CBE-73A9-A680-1684DC42C1A2}"/>
                  </a:ext>
                </a:extLst>
              </p:cNvPr>
              <p:cNvSpPr/>
              <p:nvPr/>
            </p:nvSpPr>
            <p:spPr>
              <a:xfrm>
                <a:off x="1371601" y="1639822"/>
                <a:ext cx="1008251" cy="1042419"/>
              </a:xfrm>
              <a:custGeom>
                <a:avLst/>
                <a:gdLst>
                  <a:gd name="connsiteX0" fmla="*/ 0 w 1060704"/>
                  <a:gd name="connsiteY0" fmla="*/ 0 h 1042416"/>
                  <a:gd name="connsiteX1" fmla="*/ 670560 w 1060704"/>
                  <a:gd name="connsiteY1" fmla="*/ 0 h 1042416"/>
                  <a:gd name="connsiteX2" fmla="*/ 1060704 w 1060704"/>
                  <a:gd name="connsiteY2" fmla="*/ 1042416 h 1042416"/>
                  <a:gd name="connsiteX3" fmla="*/ 6096 w 1060704"/>
                  <a:gd name="connsiteY3" fmla="*/ 1036320 h 1042416"/>
                  <a:gd name="connsiteX4" fmla="*/ 0 w 1060704"/>
                  <a:gd name="connsiteY4" fmla="*/ 0 h 104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704" h="1042416">
                    <a:moveTo>
                      <a:pt x="0" y="0"/>
                    </a:moveTo>
                    <a:lnTo>
                      <a:pt x="670560" y="0"/>
                    </a:lnTo>
                    <a:lnTo>
                      <a:pt x="1060704" y="1042416"/>
                    </a:lnTo>
                    <a:lnTo>
                      <a:pt x="6096" y="10363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AE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301" name="Imagen 300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10A8D42-48B5-C3DB-2905-5D739989A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40" y="5037718"/>
            <a:ext cx="624221" cy="629275"/>
          </a:xfrm>
          <a:prstGeom prst="rect">
            <a:avLst/>
          </a:prstGeom>
        </p:spPr>
      </p:pic>
      <p:pic>
        <p:nvPicPr>
          <p:cNvPr id="303" name="Imagen 302" descr="Icono&#10;&#10;El contenido generado por IA puede ser incorrecto.">
            <a:extLst>
              <a:ext uri="{FF2B5EF4-FFF2-40B4-BE49-F238E27FC236}">
                <a16:creationId xmlns:a16="http://schemas.microsoft.com/office/drawing/2014/main" id="{0C0DB219-6A0A-CB5C-574F-F851E8CEC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410" y="3047636"/>
            <a:ext cx="517085" cy="619945"/>
          </a:xfrm>
          <a:prstGeom prst="rect">
            <a:avLst/>
          </a:prstGeom>
        </p:spPr>
      </p:pic>
      <p:pic>
        <p:nvPicPr>
          <p:cNvPr id="305" name="Imagen 304" descr="Icono&#10;&#10;El contenido generado por IA puede ser incorrecto.">
            <a:extLst>
              <a:ext uri="{FF2B5EF4-FFF2-40B4-BE49-F238E27FC236}">
                <a16:creationId xmlns:a16="http://schemas.microsoft.com/office/drawing/2014/main" id="{542E0A6F-F9E7-9E29-5B9D-5A3545FC3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565" y="4027159"/>
            <a:ext cx="675557" cy="696918"/>
          </a:xfrm>
          <a:prstGeom prst="rect">
            <a:avLst/>
          </a:prstGeom>
        </p:spPr>
      </p:pic>
      <p:grpSp>
        <p:nvGrpSpPr>
          <p:cNvPr id="321" name="Grupo 320">
            <a:extLst>
              <a:ext uri="{FF2B5EF4-FFF2-40B4-BE49-F238E27FC236}">
                <a16:creationId xmlns:a16="http://schemas.microsoft.com/office/drawing/2014/main" id="{6877A5F2-8502-8007-5B2C-2F1B2497FAFA}"/>
              </a:ext>
            </a:extLst>
          </p:cNvPr>
          <p:cNvGrpSpPr/>
          <p:nvPr/>
        </p:nvGrpSpPr>
        <p:grpSpPr>
          <a:xfrm>
            <a:off x="4826629" y="1946549"/>
            <a:ext cx="666787" cy="597017"/>
            <a:chOff x="6808750" y="1810991"/>
            <a:chExt cx="666787" cy="597017"/>
          </a:xfrm>
        </p:grpSpPr>
        <p:sp>
          <p:nvSpPr>
            <p:cNvPr id="306" name="Rectángulo: esquinas redondeadas 305">
              <a:extLst>
                <a:ext uri="{FF2B5EF4-FFF2-40B4-BE49-F238E27FC236}">
                  <a16:creationId xmlns:a16="http://schemas.microsoft.com/office/drawing/2014/main" id="{3DB07603-5648-8212-C749-6F034E8E83E1}"/>
                </a:ext>
              </a:extLst>
            </p:cNvPr>
            <p:cNvSpPr/>
            <p:nvPr/>
          </p:nvSpPr>
          <p:spPr bwMode="auto">
            <a:xfrm rot="10800000" flipH="1">
              <a:off x="6962169" y="2016369"/>
              <a:ext cx="317135" cy="78916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 dirty="0"/>
            </a:p>
          </p:txBody>
        </p:sp>
        <p:sp>
          <p:nvSpPr>
            <p:cNvPr id="307" name="Rectángulo: esquinas redondeadas 306">
              <a:extLst>
                <a:ext uri="{FF2B5EF4-FFF2-40B4-BE49-F238E27FC236}">
                  <a16:creationId xmlns:a16="http://schemas.microsoft.com/office/drawing/2014/main" id="{5404CCAA-957E-7246-59EF-C99DEE26A2D1}"/>
                </a:ext>
              </a:extLst>
            </p:cNvPr>
            <p:cNvSpPr/>
            <p:nvPr/>
          </p:nvSpPr>
          <p:spPr bwMode="auto">
            <a:xfrm rot="10800000" flipH="1">
              <a:off x="6837178" y="2016369"/>
              <a:ext cx="220083" cy="78916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/>
            </a:p>
          </p:txBody>
        </p:sp>
        <p:sp>
          <p:nvSpPr>
            <p:cNvPr id="308" name="Rectángulo: esquinas redondeadas 307">
              <a:extLst>
                <a:ext uri="{FF2B5EF4-FFF2-40B4-BE49-F238E27FC236}">
                  <a16:creationId xmlns:a16="http://schemas.microsoft.com/office/drawing/2014/main" id="{EA2EB35D-DE8A-BD82-7554-8CB8CB7BBFF5}"/>
                </a:ext>
              </a:extLst>
            </p:cNvPr>
            <p:cNvSpPr/>
            <p:nvPr/>
          </p:nvSpPr>
          <p:spPr bwMode="auto">
            <a:xfrm rot="6023652" flipH="1">
              <a:off x="6689640" y="2137928"/>
              <a:ext cx="317135" cy="78916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/>
            </a:p>
          </p:txBody>
        </p:sp>
        <p:sp>
          <p:nvSpPr>
            <p:cNvPr id="309" name="Cuerda 308">
              <a:extLst>
                <a:ext uri="{FF2B5EF4-FFF2-40B4-BE49-F238E27FC236}">
                  <a16:creationId xmlns:a16="http://schemas.microsoft.com/office/drawing/2014/main" id="{AF4862A3-8890-0A46-AE48-15E6DBDF8D4B}"/>
                </a:ext>
              </a:extLst>
            </p:cNvPr>
            <p:cNvSpPr/>
            <p:nvPr/>
          </p:nvSpPr>
          <p:spPr>
            <a:xfrm>
              <a:off x="7321136" y="2171260"/>
              <a:ext cx="154401" cy="182340"/>
            </a:xfrm>
            <a:prstGeom prst="chord">
              <a:avLst>
                <a:gd name="adj1" fmla="val 2021200"/>
                <a:gd name="adj2" fmla="val 8802387"/>
              </a:avLst>
            </a:prstGeom>
            <a:solidFill>
              <a:srgbClr val="5B9BD5"/>
            </a:solidFill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0" name="Forma libre: forma 309">
              <a:extLst>
                <a:ext uri="{FF2B5EF4-FFF2-40B4-BE49-F238E27FC236}">
                  <a16:creationId xmlns:a16="http://schemas.microsoft.com/office/drawing/2014/main" id="{8F9A3201-E94B-CF87-B83E-206706971D5A}"/>
                </a:ext>
              </a:extLst>
            </p:cNvPr>
            <p:cNvSpPr/>
            <p:nvPr/>
          </p:nvSpPr>
          <p:spPr>
            <a:xfrm>
              <a:off x="7348669" y="2117342"/>
              <a:ext cx="101954" cy="196555"/>
            </a:xfrm>
            <a:custGeom>
              <a:avLst/>
              <a:gdLst>
                <a:gd name="connsiteX0" fmla="*/ 0 w 421420"/>
                <a:gd name="connsiteY0" fmla="*/ 636104 h 652007"/>
                <a:gd name="connsiteX1" fmla="*/ 214686 w 421420"/>
                <a:gd name="connsiteY1" fmla="*/ 0 h 652007"/>
                <a:gd name="connsiteX2" fmla="*/ 421420 w 421420"/>
                <a:gd name="connsiteY2" fmla="*/ 652007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20" h="652007">
                  <a:moveTo>
                    <a:pt x="0" y="636104"/>
                  </a:moveTo>
                  <a:lnTo>
                    <a:pt x="214686" y="0"/>
                  </a:lnTo>
                  <a:lnTo>
                    <a:pt x="421420" y="652007"/>
                  </a:lnTo>
                </a:path>
              </a:pathLst>
            </a:custGeom>
            <a:noFill/>
            <a:ln w="38100">
              <a:solidFill>
                <a:srgbClr val="5B9BD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cxnSp>
          <p:nvCxnSpPr>
            <p:cNvPr id="311" name="Conector recto 310">
              <a:extLst>
                <a:ext uri="{FF2B5EF4-FFF2-40B4-BE49-F238E27FC236}">
                  <a16:creationId xmlns:a16="http://schemas.microsoft.com/office/drawing/2014/main" id="{61AC8651-00C8-AB89-4675-4267F257BAA3}"/>
                </a:ext>
              </a:extLst>
            </p:cNvPr>
            <p:cNvCxnSpPr>
              <a:cxnSpLocks/>
            </p:cNvCxnSpPr>
            <p:nvPr/>
          </p:nvCxnSpPr>
          <p:spPr>
            <a:xfrm>
              <a:off x="7225581" y="2117342"/>
              <a:ext cx="178419" cy="0"/>
            </a:xfrm>
            <a:prstGeom prst="line">
              <a:avLst/>
            </a:prstGeom>
            <a:noFill/>
            <a:ln w="38100">
              <a:solidFill>
                <a:srgbClr val="5B9BD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2" name="Elipse 311">
              <a:extLst>
                <a:ext uri="{FF2B5EF4-FFF2-40B4-BE49-F238E27FC236}">
                  <a16:creationId xmlns:a16="http://schemas.microsoft.com/office/drawing/2014/main" id="{7447A8A9-AD56-0C46-87E2-2059AD596D4A}"/>
                </a:ext>
              </a:extLst>
            </p:cNvPr>
            <p:cNvSpPr/>
            <p:nvPr/>
          </p:nvSpPr>
          <p:spPr bwMode="auto">
            <a:xfrm rot="21122944" flipH="1">
              <a:off x="6886194" y="1813932"/>
              <a:ext cx="184302" cy="185281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200"/>
            </a:p>
          </p:txBody>
        </p:sp>
        <p:sp>
          <p:nvSpPr>
            <p:cNvPr id="313" name="Lágrima 39">
              <a:extLst>
                <a:ext uri="{FF2B5EF4-FFF2-40B4-BE49-F238E27FC236}">
                  <a16:creationId xmlns:a16="http://schemas.microsoft.com/office/drawing/2014/main" id="{61E7DB6B-F806-0EDC-AC31-DC18D8C6E748}"/>
                </a:ext>
              </a:extLst>
            </p:cNvPr>
            <p:cNvSpPr/>
            <p:nvPr/>
          </p:nvSpPr>
          <p:spPr>
            <a:xfrm rot="20733034" flipV="1">
              <a:off x="6941582" y="1810991"/>
              <a:ext cx="195575" cy="178419"/>
            </a:xfrm>
            <a:custGeom>
              <a:avLst/>
              <a:gdLst>
                <a:gd name="connsiteX0" fmla="*/ 0 w 560009"/>
                <a:gd name="connsiteY0" fmla="*/ 167217 h 334433"/>
                <a:gd name="connsiteX1" fmla="*/ 280005 w 560009"/>
                <a:gd name="connsiteY1" fmla="*/ 0 h 334433"/>
                <a:gd name="connsiteX2" fmla="*/ 658011 w 560009"/>
                <a:gd name="connsiteY2" fmla="*/ -58526 h 334433"/>
                <a:gd name="connsiteX3" fmla="*/ 560009 w 560009"/>
                <a:gd name="connsiteY3" fmla="*/ 167217 h 334433"/>
                <a:gd name="connsiteX4" fmla="*/ 280004 w 560009"/>
                <a:gd name="connsiteY4" fmla="*/ 334434 h 334433"/>
                <a:gd name="connsiteX5" fmla="*/ -1 w 560009"/>
                <a:gd name="connsiteY5" fmla="*/ 167217 h 334433"/>
                <a:gd name="connsiteX6" fmla="*/ 0 w 560009"/>
                <a:gd name="connsiteY6" fmla="*/ 167217 h 334433"/>
                <a:gd name="connsiteX0" fmla="*/ 1 w 660678"/>
                <a:gd name="connsiteY0" fmla="*/ 225743 h 392960"/>
                <a:gd name="connsiteX1" fmla="*/ 280006 w 660678"/>
                <a:gd name="connsiteY1" fmla="*/ 58526 h 392960"/>
                <a:gd name="connsiteX2" fmla="*/ 658012 w 660678"/>
                <a:gd name="connsiteY2" fmla="*/ 0 h 392960"/>
                <a:gd name="connsiteX3" fmla="*/ 660678 w 660678"/>
                <a:gd name="connsiteY3" fmla="*/ 217354 h 392960"/>
                <a:gd name="connsiteX4" fmla="*/ 280005 w 660678"/>
                <a:gd name="connsiteY4" fmla="*/ 392960 h 392960"/>
                <a:gd name="connsiteX5" fmla="*/ 0 w 660678"/>
                <a:gd name="connsiteY5" fmla="*/ 225743 h 392960"/>
                <a:gd name="connsiteX6" fmla="*/ 1 w 660678"/>
                <a:gd name="connsiteY6" fmla="*/ 225743 h 392960"/>
                <a:gd name="connsiteX0" fmla="*/ 1 w 668012"/>
                <a:gd name="connsiteY0" fmla="*/ 225743 h 392960"/>
                <a:gd name="connsiteX1" fmla="*/ 280006 w 668012"/>
                <a:gd name="connsiteY1" fmla="*/ 58526 h 392960"/>
                <a:gd name="connsiteX2" fmla="*/ 658012 w 668012"/>
                <a:gd name="connsiteY2" fmla="*/ 0 h 392960"/>
                <a:gd name="connsiteX3" fmla="*/ 660678 w 668012"/>
                <a:gd name="connsiteY3" fmla="*/ 217354 h 392960"/>
                <a:gd name="connsiteX4" fmla="*/ 280005 w 668012"/>
                <a:gd name="connsiteY4" fmla="*/ 392960 h 392960"/>
                <a:gd name="connsiteX5" fmla="*/ 0 w 668012"/>
                <a:gd name="connsiteY5" fmla="*/ 225743 h 392960"/>
                <a:gd name="connsiteX6" fmla="*/ 1 w 668012"/>
                <a:gd name="connsiteY6" fmla="*/ 225743 h 392960"/>
                <a:gd name="connsiteX0" fmla="*/ 1 w 658012"/>
                <a:gd name="connsiteY0" fmla="*/ 225743 h 392960"/>
                <a:gd name="connsiteX1" fmla="*/ 280006 w 658012"/>
                <a:gd name="connsiteY1" fmla="*/ 58526 h 392960"/>
                <a:gd name="connsiteX2" fmla="*/ 658012 w 658012"/>
                <a:gd name="connsiteY2" fmla="*/ 0 h 392960"/>
                <a:gd name="connsiteX3" fmla="*/ 522046 w 658012"/>
                <a:gd name="connsiteY3" fmla="*/ 235551 h 392960"/>
                <a:gd name="connsiteX4" fmla="*/ 280005 w 658012"/>
                <a:gd name="connsiteY4" fmla="*/ 392960 h 392960"/>
                <a:gd name="connsiteX5" fmla="*/ 0 w 658012"/>
                <a:gd name="connsiteY5" fmla="*/ 225743 h 392960"/>
                <a:gd name="connsiteX6" fmla="*/ 1 w 658012"/>
                <a:gd name="connsiteY6" fmla="*/ 225743 h 392960"/>
                <a:gd name="connsiteX0" fmla="*/ 1 w 809848"/>
                <a:gd name="connsiteY0" fmla="*/ 168549 h 335766"/>
                <a:gd name="connsiteX1" fmla="*/ 280006 w 809848"/>
                <a:gd name="connsiteY1" fmla="*/ 1332 h 335766"/>
                <a:gd name="connsiteX2" fmla="*/ 809848 w 809848"/>
                <a:gd name="connsiteY2" fmla="*/ 74734 h 335766"/>
                <a:gd name="connsiteX3" fmla="*/ 522046 w 809848"/>
                <a:gd name="connsiteY3" fmla="*/ 178357 h 335766"/>
                <a:gd name="connsiteX4" fmla="*/ 280005 w 809848"/>
                <a:gd name="connsiteY4" fmla="*/ 335766 h 335766"/>
                <a:gd name="connsiteX5" fmla="*/ 0 w 809848"/>
                <a:gd name="connsiteY5" fmla="*/ 168549 h 335766"/>
                <a:gd name="connsiteX6" fmla="*/ 1 w 809848"/>
                <a:gd name="connsiteY6" fmla="*/ 168549 h 335766"/>
                <a:gd name="connsiteX0" fmla="*/ 1 w 809848"/>
                <a:gd name="connsiteY0" fmla="*/ 174964 h 342181"/>
                <a:gd name="connsiteX1" fmla="*/ 280006 w 809848"/>
                <a:gd name="connsiteY1" fmla="*/ 7747 h 342181"/>
                <a:gd name="connsiteX2" fmla="*/ 809848 w 809848"/>
                <a:gd name="connsiteY2" fmla="*/ 81149 h 342181"/>
                <a:gd name="connsiteX3" fmla="*/ 522046 w 809848"/>
                <a:gd name="connsiteY3" fmla="*/ 184772 h 342181"/>
                <a:gd name="connsiteX4" fmla="*/ 280005 w 809848"/>
                <a:gd name="connsiteY4" fmla="*/ 342181 h 342181"/>
                <a:gd name="connsiteX5" fmla="*/ 0 w 809848"/>
                <a:gd name="connsiteY5" fmla="*/ 174964 h 342181"/>
                <a:gd name="connsiteX6" fmla="*/ 1 w 809848"/>
                <a:gd name="connsiteY6" fmla="*/ 174964 h 342181"/>
                <a:gd name="connsiteX0" fmla="*/ 1 w 809848"/>
                <a:gd name="connsiteY0" fmla="*/ 174964 h 342181"/>
                <a:gd name="connsiteX1" fmla="*/ 280006 w 809848"/>
                <a:gd name="connsiteY1" fmla="*/ 7747 h 342181"/>
                <a:gd name="connsiteX2" fmla="*/ 809848 w 809848"/>
                <a:gd name="connsiteY2" fmla="*/ 81149 h 342181"/>
                <a:gd name="connsiteX3" fmla="*/ 522046 w 809848"/>
                <a:gd name="connsiteY3" fmla="*/ 184772 h 342181"/>
                <a:gd name="connsiteX4" fmla="*/ 280005 w 809848"/>
                <a:gd name="connsiteY4" fmla="*/ 342181 h 342181"/>
                <a:gd name="connsiteX5" fmla="*/ 0 w 809848"/>
                <a:gd name="connsiteY5" fmla="*/ 174964 h 342181"/>
                <a:gd name="connsiteX6" fmla="*/ 1 w 809848"/>
                <a:gd name="connsiteY6" fmla="*/ 174964 h 342181"/>
                <a:gd name="connsiteX0" fmla="*/ 1 w 790043"/>
                <a:gd name="connsiteY0" fmla="*/ 167259 h 334476"/>
                <a:gd name="connsiteX1" fmla="*/ 280006 w 790043"/>
                <a:gd name="connsiteY1" fmla="*/ 42 h 334476"/>
                <a:gd name="connsiteX2" fmla="*/ 790043 w 790043"/>
                <a:gd name="connsiteY2" fmla="*/ 155330 h 334476"/>
                <a:gd name="connsiteX3" fmla="*/ 522046 w 790043"/>
                <a:gd name="connsiteY3" fmla="*/ 177067 h 334476"/>
                <a:gd name="connsiteX4" fmla="*/ 280005 w 790043"/>
                <a:gd name="connsiteY4" fmla="*/ 334476 h 334476"/>
                <a:gd name="connsiteX5" fmla="*/ 0 w 790043"/>
                <a:gd name="connsiteY5" fmla="*/ 167259 h 334476"/>
                <a:gd name="connsiteX6" fmla="*/ 1 w 790043"/>
                <a:gd name="connsiteY6" fmla="*/ 167259 h 334476"/>
                <a:gd name="connsiteX0" fmla="*/ 1 w 790043"/>
                <a:gd name="connsiteY0" fmla="*/ 167453 h 334670"/>
                <a:gd name="connsiteX1" fmla="*/ 280006 w 790043"/>
                <a:gd name="connsiteY1" fmla="*/ 236 h 334670"/>
                <a:gd name="connsiteX2" fmla="*/ 790043 w 790043"/>
                <a:gd name="connsiteY2" fmla="*/ 155524 h 334670"/>
                <a:gd name="connsiteX3" fmla="*/ 522046 w 790043"/>
                <a:gd name="connsiteY3" fmla="*/ 177261 h 334670"/>
                <a:gd name="connsiteX4" fmla="*/ 280005 w 790043"/>
                <a:gd name="connsiteY4" fmla="*/ 334670 h 334670"/>
                <a:gd name="connsiteX5" fmla="*/ 0 w 790043"/>
                <a:gd name="connsiteY5" fmla="*/ 167453 h 334670"/>
                <a:gd name="connsiteX6" fmla="*/ 1 w 790043"/>
                <a:gd name="connsiteY6" fmla="*/ 167453 h 334670"/>
                <a:gd name="connsiteX0" fmla="*/ 3074 w 793116"/>
                <a:gd name="connsiteY0" fmla="*/ 173675 h 340892"/>
                <a:gd name="connsiteX1" fmla="*/ 104171 w 793116"/>
                <a:gd name="connsiteY1" fmla="*/ 167 h 340892"/>
                <a:gd name="connsiteX2" fmla="*/ 793116 w 793116"/>
                <a:gd name="connsiteY2" fmla="*/ 161746 h 340892"/>
                <a:gd name="connsiteX3" fmla="*/ 525119 w 793116"/>
                <a:gd name="connsiteY3" fmla="*/ 183483 h 340892"/>
                <a:gd name="connsiteX4" fmla="*/ 283078 w 793116"/>
                <a:gd name="connsiteY4" fmla="*/ 340892 h 340892"/>
                <a:gd name="connsiteX5" fmla="*/ 3073 w 793116"/>
                <a:gd name="connsiteY5" fmla="*/ 173675 h 340892"/>
                <a:gd name="connsiteX6" fmla="*/ 3074 w 793116"/>
                <a:gd name="connsiteY6" fmla="*/ 173675 h 340892"/>
                <a:gd name="connsiteX0" fmla="*/ 2914 w 792956"/>
                <a:gd name="connsiteY0" fmla="*/ 183189 h 350406"/>
                <a:gd name="connsiteX1" fmla="*/ 104011 w 792956"/>
                <a:gd name="connsiteY1" fmla="*/ 9681 h 350406"/>
                <a:gd name="connsiteX2" fmla="*/ 792956 w 792956"/>
                <a:gd name="connsiteY2" fmla="*/ 171260 h 350406"/>
                <a:gd name="connsiteX3" fmla="*/ 524959 w 792956"/>
                <a:gd name="connsiteY3" fmla="*/ 192997 h 350406"/>
                <a:gd name="connsiteX4" fmla="*/ 282918 w 792956"/>
                <a:gd name="connsiteY4" fmla="*/ 350406 h 350406"/>
                <a:gd name="connsiteX5" fmla="*/ 2913 w 792956"/>
                <a:gd name="connsiteY5" fmla="*/ 183189 h 350406"/>
                <a:gd name="connsiteX6" fmla="*/ 2914 w 792956"/>
                <a:gd name="connsiteY6" fmla="*/ 183189 h 350406"/>
                <a:gd name="connsiteX0" fmla="*/ 2914 w 792956"/>
                <a:gd name="connsiteY0" fmla="*/ 183189 h 350406"/>
                <a:gd name="connsiteX1" fmla="*/ 104011 w 792956"/>
                <a:gd name="connsiteY1" fmla="*/ 9681 h 350406"/>
                <a:gd name="connsiteX2" fmla="*/ 792956 w 792956"/>
                <a:gd name="connsiteY2" fmla="*/ 171260 h 350406"/>
                <a:gd name="connsiteX3" fmla="*/ 524959 w 792956"/>
                <a:gd name="connsiteY3" fmla="*/ 192997 h 350406"/>
                <a:gd name="connsiteX4" fmla="*/ 282918 w 792956"/>
                <a:gd name="connsiteY4" fmla="*/ 350406 h 350406"/>
                <a:gd name="connsiteX5" fmla="*/ 2913 w 792956"/>
                <a:gd name="connsiteY5" fmla="*/ 183189 h 350406"/>
                <a:gd name="connsiteX6" fmla="*/ 2914 w 792956"/>
                <a:gd name="connsiteY6" fmla="*/ 183189 h 350406"/>
                <a:gd name="connsiteX0" fmla="*/ 2914 w 792956"/>
                <a:gd name="connsiteY0" fmla="*/ 183189 h 350406"/>
                <a:gd name="connsiteX1" fmla="*/ 104011 w 792956"/>
                <a:gd name="connsiteY1" fmla="*/ 9681 h 350406"/>
                <a:gd name="connsiteX2" fmla="*/ 792956 w 792956"/>
                <a:gd name="connsiteY2" fmla="*/ 171260 h 350406"/>
                <a:gd name="connsiteX3" fmla="*/ 479193 w 792956"/>
                <a:gd name="connsiteY3" fmla="*/ 198949 h 350406"/>
                <a:gd name="connsiteX4" fmla="*/ 282918 w 792956"/>
                <a:gd name="connsiteY4" fmla="*/ 350406 h 350406"/>
                <a:gd name="connsiteX5" fmla="*/ 2913 w 792956"/>
                <a:gd name="connsiteY5" fmla="*/ 183189 h 350406"/>
                <a:gd name="connsiteX6" fmla="*/ 2914 w 792956"/>
                <a:gd name="connsiteY6" fmla="*/ 183189 h 35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2956" h="350406">
                  <a:moveTo>
                    <a:pt x="2914" y="183189"/>
                  </a:moveTo>
                  <a:cubicBezTo>
                    <a:pt x="2914" y="90838"/>
                    <a:pt x="-26869" y="24253"/>
                    <a:pt x="104011" y="9681"/>
                  </a:cubicBezTo>
                  <a:cubicBezTo>
                    <a:pt x="386573" y="-21780"/>
                    <a:pt x="725997" y="21223"/>
                    <a:pt x="792956" y="171260"/>
                  </a:cubicBezTo>
                  <a:cubicBezTo>
                    <a:pt x="567538" y="120951"/>
                    <a:pt x="564199" y="169091"/>
                    <a:pt x="479193" y="198949"/>
                  </a:cubicBezTo>
                  <a:cubicBezTo>
                    <a:pt x="394187" y="228807"/>
                    <a:pt x="437560" y="350406"/>
                    <a:pt x="282918" y="350406"/>
                  </a:cubicBezTo>
                  <a:cubicBezTo>
                    <a:pt x="128276" y="350406"/>
                    <a:pt x="2913" y="275540"/>
                    <a:pt x="2913" y="183189"/>
                  </a:cubicBezTo>
                  <a:lnTo>
                    <a:pt x="2914" y="183189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/>
            </a:p>
          </p:txBody>
        </p:sp>
        <p:sp>
          <p:nvSpPr>
            <p:cNvPr id="314" name="Elipse 313">
              <a:extLst>
                <a:ext uri="{FF2B5EF4-FFF2-40B4-BE49-F238E27FC236}">
                  <a16:creationId xmlns:a16="http://schemas.microsoft.com/office/drawing/2014/main" id="{610CFC71-D71D-587C-E551-D2A87F7702A9}"/>
                </a:ext>
              </a:extLst>
            </p:cNvPr>
            <p:cNvSpPr/>
            <p:nvPr/>
          </p:nvSpPr>
          <p:spPr>
            <a:xfrm>
              <a:off x="7065593" y="1838930"/>
              <a:ext cx="67643" cy="67643"/>
            </a:xfrm>
            <a:prstGeom prst="ellipse">
              <a:avLst/>
            </a:prstGeom>
            <a:solidFill>
              <a:srgbClr val="D7D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5" name="Forma libre: forma 314">
              <a:extLst>
                <a:ext uri="{FF2B5EF4-FFF2-40B4-BE49-F238E27FC236}">
                  <a16:creationId xmlns:a16="http://schemas.microsoft.com/office/drawing/2014/main" id="{B6AB70F6-C715-DCCE-DAC2-602C3305E41D}"/>
                </a:ext>
              </a:extLst>
            </p:cNvPr>
            <p:cNvSpPr/>
            <p:nvPr/>
          </p:nvSpPr>
          <p:spPr>
            <a:xfrm rot="354849">
              <a:off x="6883253" y="1842851"/>
              <a:ext cx="198025" cy="101953"/>
            </a:xfrm>
            <a:custGeom>
              <a:avLst/>
              <a:gdLst>
                <a:gd name="connsiteX0" fmla="*/ 0 w 429371"/>
                <a:gd name="connsiteY0" fmla="*/ 79513 h 198782"/>
                <a:gd name="connsiteX1" fmla="*/ 397566 w 429371"/>
                <a:gd name="connsiteY1" fmla="*/ 0 h 198782"/>
                <a:gd name="connsiteX2" fmla="*/ 429371 w 429371"/>
                <a:gd name="connsiteY2" fmla="*/ 79513 h 198782"/>
                <a:gd name="connsiteX3" fmla="*/ 7952 w 429371"/>
                <a:gd name="connsiteY3" fmla="*/ 198782 h 198782"/>
                <a:gd name="connsiteX4" fmla="*/ 0 w 429371"/>
                <a:gd name="connsiteY4" fmla="*/ 79513 h 198782"/>
                <a:gd name="connsiteX0" fmla="*/ 0 w 429371"/>
                <a:gd name="connsiteY0" fmla="*/ 79513 h 198782"/>
                <a:gd name="connsiteX1" fmla="*/ 374855 w 429371"/>
                <a:gd name="connsiteY1" fmla="*/ 0 h 198782"/>
                <a:gd name="connsiteX2" fmla="*/ 429371 w 429371"/>
                <a:gd name="connsiteY2" fmla="*/ 79513 h 198782"/>
                <a:gd name="connsiteX3" fmla="*/ 7952 w 429371"/>
                <a:gd name="connsiteY3" fmla="*/ 198782 h 198782"/>
                <a:gd name="connsiteX4" fmla="*/ 0 w 429371"/>
                <a:gd name="connsiteY4" fmla="*/ 79513 h 19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371" h="198782">
                  <a:moveTo>
                    <a:pt x="0" y="79513"/>
                  </a:moveTo>
                  <a:lnTo>
                    <a:pt x="374855" y="0"/>
                  </a:lnTo>
                  <a:lnTo>
                    <a:pt x="429371" y="79513"/>
                  </a:lnTo>
                  <a:lnTo>
                    <a:pt x="7952" y="198782"/>
                  </a:lnTo>
                  <a:lnTo>
                    <a:pt x="0" y="79513"/>
                  </a:lnTo>
                  <a:close/>
                </a:path>
              </a:pathLst>
            </a:custGeom>
            <a:solidFill>
              <a:srgbClr val="D7D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6" name="Forma libre: forma 315">
              <a:extLst>
                <a:ext uri="{FF2B5EF4-FFF2-40B4-BE49-F238E27FC236}">
                  <a16:creationId xmlns:a16="http://schemas.microsoft.com/office/drawing/2014/main" id="{FF6EDAB7-A9C3-FC54-9F6B-CFAA71910F1C}"/>
                </a:ext>
              </a:extLst>
            </p:cNvPr>
            <p:cNvSpPr/>
            <p:nvPr/>
          </p:nvSpPr>
          <p:spPr>
            <a:xfrm>
              <a:off x="6846001" y="2072738"/>
              <a:ext cx="297528" cy="335270"/>
            </a:xfrm>
            <a:custGeom>
              <a:avLst/>
              <a:gdLst>
                <a:gd name="connsiteX0" fmla="*/ 127221 w 811033"/>
                <a:gd name="connsiteY0" fmla="*/ 23854 h 930302"/>
                <a:gd name="connsiteX1" fmla="*/ 0 w 811033"/>
                <a:gd name="connsiteY1" fmla="*/ 930302 h 930302"/>
                <a:gd name="connsiteX2" fmla="*/ 811033 w 811033"/>
                <a:gd name="connsiteY2" fmla="*/ 739471 h 930302"/>
                <a:gd name="connsiteX3" fmla="*/ 636104 w 811033"/>
                <a:gd name="connsiteY3" fmla="*/ 0 h 930302"/>
                <a:gd name="connsiteX4" fmla="*/ 127221 w 811033"/>
                <a:gd name="connsiteY4" fmla="*/ 23854 h 930302"/>
                <a:gd name="connsiteX0" fmla="*/ 127221 w 804716"/>
                <a:gd name="connsiteY0" fmla="*/ 23854 h 930302"/>
                <a:gd name="connsiteX1" fmla="*/ 0 w 804716"/>
                <a:gd name="connsiteY1" fmla="*/ 930302 h 930302"/>
                <a:gd name="connsiteX2" fmla="*/ 804716 w 804716"/>
                <a:gd name="connsiteY2" fmla="*/ 770318 h 930302"/>
                <a:gd name="connsiteX3" fmla="*/ 636104 w 804716"/>
                <a:gd name="connsiteY3" fmla="*/ 0 h 930302"/>
                <a:gd name="connsiteX4" fmla="*/ 127221 w 804716"/>
                <a:gd name="connsiteY4" fmla="*/ 23854 h 930302"/>
                <a:gd name="connsiteX0" fmla="*/ 101950 w 779445"/>
                <a:gd name="connsiteY0" fmla="*/ 23854 h 770318"/>
                <a:gd name="connsiteX1" fmla="*/ 0 w 779445"/>
                <a:gd name="connsiteY1" fmla="*/ 765781 h 770318"/>
                <a:gd name="connsiteX2" fmla="*/ 779445 w 779445"/>
                <a:gd name="connsiteY2" fmla="*/ 770318 h 770318"/>
                <a:gd name="connsiteX3" fmla="*/ 610833 w 779445"/>
                <a:gd name="connsiteY3" fmla="*/ 0 h 770318"/>
                <a:gd name="connsiteX4" fmla="*/ 101950 w 779445"/>
                <a:gd name="connsiteY4" fmla="*/ 23854 h 77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9445" h="770318">
                  <a:moveTo>
                    <a:pt x="101950" y="23854"/>
                  </a:moveTo>
                  <a:lnTo>
                    <a:pt x="0" y="765781"/>
                  </a:lnTo>
                  <a:lnTo>
                    <a:pt x="779445" y="770318"/>
                  </a:lnTo>
                  <a:lnTo>
                    <a:pt x="610833" y="0"/>
                  </a:lnTo>
                  <a:lnTo>
                    <a:pt x="101950" y="23854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7" name="Forma libre: forma 316">
              <a:extLst>
                <a:ext uri="{FF2B5EF4-FFF2-40B4-BE49-F238E27FC236}">
                  <a16:creationId xmlns:a16="http://schemas.microsoft.com/office/drawing/2014/main" id="{71AEEEF7-BFB3-AAF8-AC18-BD0A588AB6BF}"/>
                </a:ext>
              </a:extLst>
            </p:cNvPr>
            <p:cNvSpPr/>
            <p:nvPr/>
          </p:nvSpPr>
          <p:spPr>
            <a:xfrm>
              <a:off x="6934720" y="1998233"/>
              <a:ext cx="103914" cy="135284"/>
            </a:xfrm>
            <a:custGeom>
              <a:avLst/>
              <a:gdLst>
                <a:gd name="connsiteX0" fmla="*/ 0 w 477079"/>
                <a:gd name="connsiteY0" fmla="*/ 15902 h 636104"/>
                <a:gd name="connsiteX1" fmla="*/ 477079 w 477079"/>
                <a:gd name="connsiteY1" fmla="*/ 0 h 636104"/>
                <a:gd name="connsiteX2" fmla="*/ 222637 w 477079"/>
                <a:gd name="connsiteY2" fmla="*/ 636104 h 636104"/>
                <a:gd name="connsiteX3" fmla="*/ 0 w 477079"/>
                <a:gd name="connsiteY3" fmla="*/ 15902 h 63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079" h="636104">
                  <a:moveTo>
                    <a:pt x="0" y="15902"/>
                  </a:moveTo>
                  <a:lnTo>
                    <a:pt x="477079" y="0"/>
                  </a:lnTo>
                  <a:lnTo>
                    <a:pt x="222637" y="636104"/>
                  </a:lnTo>
                  <a:lnTo>
                    <a:pt x="0" y="15902"/>
                  </a:lnTo>
                  <a:close/>
                </a:path>
              </a:pathLst>
            </a:custGeom>
            <a:solidFill>
              <a:srgbClr val="D7DA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8" name="Cuerda 317">
              <a:extLst>
                <a:ext uri="{FF2B5EF4-FFF2-40B4-BE49-F238E27FC236}">
                  <a16:creationId xmlns:a16="http://schemas.microsoft.com/office/drawing/2014/main" id="{42CA2A93-BF26-EA0F-E5C4-3C4275DE87A2}"/>
                </a:ext>
              </a:extLst>
            </p:cNvPr>
            <p:cNvSpPr/>
            <p:nvPr/>
          </p:nvSpPr>
          <p:spPr>
            <a:xfrm>
              <a:off x="7143207" y="2171260"/>
              <a:ext cx="153911" cy="182340"/>
            </a:xfrm>
            <a:prstGeom prst="chord">
              <a:avLst>
                <a:gd name="adj1" fmla="val 2021200"/>
                <a:gd name="adj2" fmla="val 8802387"/>
              </a:avLst>
            </a:prstGeom>
            <a:solidFill>
              <a:srgbClr val="5B9BD5"/>
            </a:solidFill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  <p:sp>
          <p:nvSpPr>
            <p:cNvPr id="319" name="Forma libre: forma 318">
              <a:extLst>
                <a:ext uri="{FF2B5EF4-FFF2-40B4-BE49-F238E27FC236}">
                  <a16:creationId xmlns:a16="http://schemas.microsoft.com/office/drawing/2014/main" id="{544799A7-0AB9-D99D-D06E-E4E0A6FE6ED9}"/>
                </a:ext>
              </a:extLst>
            </p:cNvPr>
            <p:cNvSpPr/>
            <p:nvPr/>
          </p:nvSpPr>
          <p:spPr>
            <a:xfrm>
              <a:off x="7171231" y="2117342"/>
              <a:ext cx="101954" cy="196555"/>
            </a:xfrm>
            <a:custGeom>
              <a:avLst/>
              <a:gdLst>
                <a:gd name="connsiteX0" fmla="*/ 0 w 421420"/>
                <a:gd name="connsiteY0" fmla="*/ 636104 h 652007"/>
                <a:gd name="connsiteX1" fmla="*/ 214686 w 421420"/>
                <a:gd name="connsiteY1" fmla="*/ 0 h 652007"/>
                <a:gd name="connsiteX2" fmla="*/ 421420 w 421420"/>
                <a:gd name="connsiteY2" fmla="*/ 652007 h 65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420" h="652007">
                  <a:moveTo>
                    <a:pt x="0" y="636104"/>
                  </a:moveTo>
                  <a:lnTo>
                    <a:pt x="214686" y="0"/>
                  </a:lnTo>
                  <a:lnTo>
                    <a:pt x="421420" y="652007"/>
                  </a:lnTo>
                </a:path>
              </a:pathLst>
            </a:custGeom>
            <a:noFill/>
            <a:ln w="38100">
              <a:solidFill>
                <a:srgbClr val="5B9BD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200"/>
            </a:p>
          </p:txBody>
        </p:sp>
      </p:grpSp>
      <p:grpSp>
        <p:nvGrpSpPr>
          <p:cNvPr id="322" name="Grupo 321">
            <a:extLst>
              <a:ext uri="{FF2B5EF4-FFF2-40B4-BE49-F238E27FC236}">
                <a16:creationId xmlns:a16="http://schemas.microsoft.com/office/drawing/2014/main" id="{927DC7A3-7083-DE89-04D2-D53723AF8528}"/>
              </a:ext>
            </a:extLst>
          </p:cNvPr>
          <p:cNvGrpSpPr/>
          <p:nvPr/>
        </p:nvGrpSpPr>
        <p:grpSpPr>
          <a:xfrm>
            <a:off x="6809873" y="1898816"/>
            <a:ext cx="633991" cy="692483"/>
            <a:chOff x="5778278" y="2075899"/>
            <a:chExt cx="760668" cy="830847"/>
          </a:xfrm>
          <a:solidFill>
            <a:srgbClr val="5B9BD5"/>
          </a:solidFill>
        </p:grpSpPr>
        <p:grpSp>
          <p:nvGrpSpPr>
            <p:cNvPr id="323" name="Grupo 322">
              <a:extLst>
                <a:ext uri="{FF2B5EF4-FFF2-40B4-BE49-F238E27FC236}">
                  <a16:creationId xmlns:a16="http://schemas.microsoft.com/office/drawing/2014/main" id="{0F890792-29D0-EBCD-C9DF-0A641B09A75F}"/>
                </a:ext>
              </a:extLst>
            </p:cNvPr>
            <p:cNvGrpSpPr/>
            <p:nvPr/>
          </p:nvGrpSpPr>
          <p:grpSpPr>
            <a:xfrm>
              <a:off x="5778278" y="2405029"/>
              <a:ext cx="241625" cy="501717"/>
              <a:chOff x="5898935" y="2382544"/>
              <a:chExt cx="241625" cy="501717"/>
            </a:xfrm>
            <a:grpFill/>
          </p:grpSpPr>
          <p:sp>
            <p:nvSpPr>
              <p:cNvPr id="334" name="Forma libre: forma 333">
                <a:extLst>
                  <a:ext uri="{FF2B5EF4-FFF2-40B4-BE49-F238E27FC236}">
                    <a16:creationId xmlns:a16="http://schemas.microsoft.com/office/drawing/2014/main" id="{9EF529D3-F4B3-644F-AA92-6FEE4F1D6007}"/>
                  </a:ext>
                </a:extLst>
              </p:cNvPr>
              <p:cNvSpPr/>
              <p:nvPr/>
            </p:nvSpPr>
            <p:spPr>
              <a:xfrm>
                <a:off x="5898935" y="2382544"/>
                <a:ext cx="241625" cy="501717"/>
              </a:xfrm>
              <a:custGeom>
                <a:avLst/>
                <a:gdLst>
                  <a:gd name="connsiteX0" fmla="*/ 416256 w 870044"/>
                  <a:gd name="connsiteY0" fmla="*/ 2071047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16256 w 870044"/>
                  <a:gd name="connsiteY10" fmla="*/ 2071047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426029 w 896876"/>
                  <a:gd name="connsiteY0" fmla="*/ 2094930 h 2098343"/>
                  <a:gd name="connsiteX1" fmla="*/ 43891 w 896876"/>
                  <a:gd name="connsiteY1" fmla="*/ 1272653 h 2098343"/>
                  <a:gd name="connsiteX2" fmla="*/ 26832 w 896876"/>
                  <a:gd name="connsiteY2" fmla="*/ 494731 h 2098343"/>
                  <a:gd name="connsiteX3" fmla="*/ 374849 w 896876"/>
                  <a:gd name="connsiteY3" fmla="*/ 0 h 2098343"/>
                  <a:gd name="connsiteX4" fmla="*/ 446500 w 896876"/>
                  <a:gd name="connsiteY4" fmla="*/ 139889 h 2098343"/>
                  <a:gd name="connsiteX5" fmla="*/ 333906 w 896876"/>
                  <a:gd name="connsiteY5" fmla="*/ 453788 h 2098343"/>
                  <a:gd name="connsiteX6" fmla="*/ 347554 w 896876"/>
                  <a:gd name="connsiteY6" fmla="*/ 706271 h 2098343"/>
                  <a:gd name="connsiteX7" fmla="*/ 825226 w 896876"/>
                  <a:gd name="connsiteY7" fmla="*/ 1177119 h 2098343"/>
                  <a:gd name="connsiteX8" fmla="*/ 890052 w 896876"/>
                  <a:gd name="connsiteY8" fmla="*/ 1757149 h 2098343"/>
                  <a:gd name="connsiteX9" fmla="*/ 896876 w 896876"/>
                  <a:gd name="connsiteY9" fmla="*/ 2098343 h 2098343"/>
                  <a:gd name="connsiteX10" fmla="*/ 426029 w 896876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5030 h 2098443"/>
                  <a:gd name="connsiteX1" fmla="*/ 68239 w 870045"/>
                  <a:gd name="connsiteY1" fmla="*/ 1334168 h 2098443"/>
                  <a:gd name="connsiteX2" fmla="*/ 1 w 870045"/>
                  <a:gd name="connsiteY2" fmla="*/ 494831 h 2098443"/>
                  <a:gd name="connsiteX3" fmla="*/ 348018 w 870045"/>
                  <a:gd name="connsiteY3" fmla="*/ 100 h 2098443"/>
                  <a:gd name="connsiteX4" fmla="*/ 307075 w 870045"/>
                  <a:gd name="connsiteY4" fmla="*/ 453888 h 2098443"/>
                  <a:gd name="connsiteX5" fmla="*/ 320723 w 870045"/>
                  <a:gd name="connsiteY5" fmla="*/ 706371 h 2098443"/>
                  <a:gd name="connsiteX6" fmla="*/ 798395 w 870045"/>
                  <a:gd name="connsiteY6" fmla="*/ 1177219 h 2098443"/>
                  <a:gd name="connsiteX7" fmla="*/ 863221 w 870045"/>
                  <a:gd name="connsiteY7" fmla="*/ 1757249 h 2098443"/>
                  <a:gd name="connsiteX8" fmla="*/ 870045 w 870045"/>
                  <a:gd name="connsiteY8" fmla="*/ 2098443 h 2098443"/>
                  <a:gd name="connsiteX9" fmla="*/ 399198 w 870045"/>
                  <a:gd name="connsiteY9" fmla="*/ 2095030 h 2098443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95149"/>
                  <a:gd name="connsiteY0" fmla="*/ 2095194 h 2098607"/>
                  <a:gd name="connsiteX1" fmla="*/ 69754 w 895149"/>
                  <a:gd name="connsiteY1" fmla="*/ 1334332 h 2098607"/>
                  <a:gd name="connsiteX2" fmla="*/ 1516 w 895149"/>
                  <a:gd name="connsiteY2" fmla="*/ 494995 h 2098607"/>
                  <a:gd name="connsiteX3" fmla="*/ 349533 w 895149"/>
                  <a:gd name="connsiteY3" fmla="*/ 264 h 2098607"/>
                  <a:gd name="connsiteX4" fmla="*/ 308590 w 895149"/>
                  <a:gd name="connsiteY4" fmla="*/ 454052 h 2098607"/>
                  <a:gd name="connsiteX5" fmla="*/ 322238 w 895149"/>
                  <a:gd name="connsiteY5" fmla="*/ 706535 h 2098607"/>
                  <a:gd name="connsiteX6" fmla="*/ 799910 w 895149"/>
                  <a:gd name="connsiteY6" fmla="*/ 1177383 h 2098607"/>
                  <a:gd name="connsiteX7" fmla="*/ 864736 w 895149"/>
                  <a:gd name="connsiteY7" fmla="*/ 1757413 h 2098607"/>
                  <a:gd name="connsiteX8" fmla="*/ 871560 w 895149"/>
                  <a:gd name="connsiteY8" fmla="*/ 2098607 h 2098607"/>
                  <a:gd name="connsiteX9" fmla="*/ 400713 w 895149"/>
                  <a:gd name="connsiteY9" fmla="*/ 2095194 h 2098607"/>
                  <a:gd name="connsiteX0" fmla="*/ 400713 w 897204"/>
                  <a:gd name="connsiteY0" fmla="*/ 2095194 h 2098607"/>
                  <a:gd name="connsiteX1" fmla="*/ 69754 w 897204"/>
                  <a:gd name="connsiteY1" fmla="*/ 1334332 h 2098607"/>
                  <a:gd name="connsiteX2" fmla="*/ 1516 w 897204"/>
                  <a:gd name="connsiteY2" fmla="*/ 494995 h 2098607"/>
                  <a:gd name="connsiteX3" fmla="*/ 349533 w 897204"/>
                  <a:gd name="connsiteY3" fmla="*/ 264 h 2098607"/>
                  <a:gd name="connsiteX4" fmla="*/ 308590 w 897204"/>
                  <a:gd name="connsiteY4" fmla="*/ 454052 h 2098607"/>
                  <a:gd name="connsiteX5" fmla="*/ 322238 w 897204"/>
                  <a:gd name="connsiteY5" fmla="*/ 706535 h 2098607"/>
                  <a:gd name="connsiteX6" fmla="*/ 799910 w 897204"/>
                  <a:gd name="connsiteY6" fmla="*/ 1177383 h 2098607"/>
                  <a:gd name="connsiteX7" fmla="*/ 864736 w 897204"/>
                  <a:gd name="connsiteY7" fmla="*/ 1757413 h 2098607"/>
                  <a:gd name="connsiteX8" fmla="*/ 871560 w 897204"/>
                  <a:gd name="connsiteY8" fmla="*/ 2098607 h 2098607"/>
                  <a:gd name="connsiteX9" fmla="*/ 400713 w 897204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903023"/>
                  <a:gd name="connsiteY0" fmla="*/ 2095194 h 2098607"/>
                  <a:gd name="connsiteX1" fmla="*/ 69754 w 903023"/>
                  <a:gd name="connsiteY1" fmla="*/ 1334332 h 2098607"/>
                  <a:gd name="connsiteX2" fmla="*/ 1516 w 903023"/>
                  <a:gd name="connsiteY2" fmla="*/ 494995 h 2098607"/>
                  <a:gd name="connsiteX3" fmla="*/ 349533 w 903023"/>
                  <a:gd name="connsiteY3" fmla="*/ 264 h 2098607"/>
                  <a:gd name="connsiteX4" fmla="*/ 308590 w 903023"/>
                  <a:gd name="connsiteY4" fmla="*/ 454052 h 2098607"/>
                  <a:gd name="connsiteX5" fmla="*/ 322238 w 903023"/>
                  <a:gd name="connsiteY5" fmla="*/ 706535 h 2098607"/>
                  <a:gd name="connsiteX6" fmla="*/ 799910 w 903023"/>
                  <a:gd name="connsiteY6" fmla="*/ 1177383 h 2098607"/>
                  <a:gd name="connsiteX7" fmla="*/ 864736 w 903023"/>
                  <a:gd name="connsiteY7" fmla="*/ 1757413 h 2098607"/>
                  <a:gd name="connsiteX8" fmla="*/ 871560 w 903023"/>
                  <a:gd name="connsiteY8" fmla="*/ 2098607 h 2098607"/>
                  <a:gd name="connsiteX9" fmla="*/ 400713 w 903023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582447 w 904046"/>
                  <a:gd name="connsiteY6" fmla="*/ 925218 h 2098607"/>
                  <a:gd name="connsiteX7" fmla="*/ 799910 w 904046"/>
                  <a:gd name="connsiteY7" fmla="*/ 1177383 h 2098607"/>
                  <a:gd name="connsiteX8" fmla="*/ 864736 w 904046"/>
                  <a:gd name="connsiteY8" fmla="*/ 1757413 h 2098607"/>
                  <a:gd name="connsiteX9" fmla="*/ 871560 w 904046"/>
                  <a:gd name="connsiteY9" fmla="*/ 2098607 h 2098607"/>
                  <a:gd name="connsiteX10" fmla="*/ 400713 w 904046"/>
                  <a:gd name="connsiteY10" fmla="*/ 2095194 h 2098607"/>
                  <a:gd name="connsiteX0" fmla="*/ 582447 w 904046"/>
                  <a:gd name="connsiteY0" fmla="*/ 92521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11" fmla="*/ 391378 w 904046"/>
                  <a:gd name="connsiteY11" fmla="*/ 1054872 h 2098607"/>
                  <a:gd name="connsiteX0" fmla="*/ 67388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65102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51027 w 904046"/>
                  <a:gd name="connsiteY10" fmla="*/ 1016658 h 2098607"/>
                  <a:gd name="connsiteX0" fmla="*/ 612927 w 904046"/>
                  <a:gd name="connsiteY0" fmla="*/ 103189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12927 w 904046"/>
                  <a:gd name="connsiteY10" fmla="*/ 1031898 h 2098607"/>
                  <a:gd name="connsiteX0" fmla="*/ 612927 w 892615"/>
                  <a:gd name="connsiteY0" fmla="*/ 1031898 h 2098607"/>
                  <a:gd name="connsiteX1" fmla="*/ 780860 w 892615"/>
                  <a:gd name="connsiteY1" fmla="*/ 1177383 h 2098607"/>
                  <a:gd name="connsiteX2" fmla="*/ 864736 w 892615"/>
                  <a:gd name="connsiteY2" fmla="*/ 1757413 h 2098607"/>
                  <a:gd name="connsiteX3" fmla="*/ 871560 w 892615"/>
                  <a:gd name="connsiteY3" fmla="*/ 2098607 h 2098607"/>
                  <a:gd name="connsiteX4" fmla="*/ 400713 w 892615"/>
                  <a:gd name="connsiteY4" fmla="*/ 2095194 h 2098607"/>
                  <a:gd name="connsiteX5" fmla="*/ 69754 w 892615"/>
                  <a:gd name="connsiteY5" fmla="*/ 1334332 h 2098607"/>
                  <a:gd name="connsiteX6" fmla="*/ 1516 w 892615"/>
                  <a:gd name="connsiteY6" fmla="*/ 597354 h 2098607"/>
                  <a:gd name="connsiteX7" fmla="*/ 349533 w 892615"/>
                  <a:gd name="connsiteY7" fmla="*/ 264 h 2098607"/>
                  <a:gd name="connsiteX8" fmla="*/ 308590 w 892615"/>
                  <a:gd name="connsiteY8" fmla="*/ 454052 h 2098607"/>
                  <a:gd name="connsiteX9" fmla="*/ 322238 w 892615"/>
                  <a:gd name="connsiteY9" fmla="*/ 706535 h 2098607"/>
                  <a:gd name="connsiteX10" fmla="*/ 612927 w 89261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308590 w 882365"/>
                  <a:gd name="connsiteY8" fmla="*/ 355052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65113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2365" h="1999607">
                    <a:moveTo>
                      <a:pt x="612927" y="932898"/>
                    </a:moveTo>
                    <a:lnTo>
                      <a:pt x="761810" y="1070763"/>
                    </a:lnTo>
                    <a:cubicBezTo>
                      <a:pt x="957428" y="1356228"/>
                      <a:pt x="853363" y="1495778"/>
                      <a:pt x="864736" y="1658413"/>
                    </a:cubicBezTo>
                    <a:lnTo>
                      <a:pt x="871560" y="1999607"/>
                    </a:lnTo>
                    <a:lnTo>
                      <a:pt x="400713" y="1996194"/>
                    </a:lnTo>
                    <a:cubicBezTo>
                      <a:pt x="397300" y="1550367"/>
                      <a:pt x="120934" y="1418439"/>
                      <a:pt x="69754" y="1235332"/>
                    </a:cubicBezTo>
                    <a:cubicBezTo>
                      <a:pt x="-21230" y="1027204"/>
                      <a:pt x="3791" y="576829"/>
                      <a:pt x="1516" y="498354"/>
                    </a:cubicBezTo>
                    <a:cubicBezTo>
                      <a:pt x="11751" y="237910"/>
                      <a:pt x="162087" y="-72546"/>
                      <a:pt x="306053" y="15149"/>
                    </a:cubicBezTo>
                    <a:cubicBezTo>
                      <a:pt x="418103" y="69198"/>
                      <a:pt x="314226" y="265723"/>
                      <a:pt x="299896" y="345557"/>
                    </a:cubicBezTo>
                    <a:cubicBezTo>
                      <a:pt x="304445" y="429718"/>
                      <a:pt x="282905" y="462503"/>
                      <a:pt x="322238" y="607535"/>
                    </a:cubicBezTo>
                    <a:cubicBezTo>
                      <a:pt x="367881" y="686063"/>
                      <a:pt x="441875" y="762983"/>
                      <a:pt x="612927" y="932898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5" name="Diagrama de flujo: conector 334">
                <a:extLst>
                  <a:ext uri="{FF2B5EF4-FFF2-40B4-BE49-F238E27FC236}">
                    <a16:creationId xmlns:a16="http://schemas.microsoft.com/office/drawing/2014/main" id="{26E53A42-8789-5378-BDDA-68EC0DD66FDD}"/>
                  </a:ext>
                </a:extLst>
              </p:cNvPr>
              <p:cNvSpPr/>
              <p:nvPr/>
            </p:nvSpPr>
            <p:spPr>
              <a:xfrm>
                <a:off x="5970990" y="2401968"/>
                <a:ext cx="100160" cy="182563"/>
              </a:xfrm>
              <a:prstGeom prst="flowChartConnector">
                <a:avLst/>
              </a:prstGeom>
              <a:solidFill>
                <a:srgbClr val="D7DAED"/>
              </a:solidFill>
              <a:ln w="0">
                <a:solidFill>
                  <a:srgbClr val="D7DAE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900">
                  <a:solidFill>
                    <a:schemeClr val="tx1"/>
                  </a:solidFill>
                  <a:latin typeface="Myriad Pro Light" panose="020B0403030403020204" pitchFamily="34" charset="0"/>
                </a:endParaRPr>
              </a:p>
            </p:txBody>
          </p:sp>
          <p:sp>
            <p:nvSpPr>
              <p:cNvPr id="336" name="Rectángulo: esquinas redondeadas 114">
                <a:extLst>
                  <a:ext uri="{FF2B5EF4-FFF2-40B4-BE49-F238E27FC236}">
                    <a16:creationId xmlns:a16="http://schemas.microsoft.com/office/drawing/2014/main" id="{7F106FBC-718D-E830-237F-C38A498601E2}"/>
                  </a:ext>
                </a:extLst>
              </p:cNvPr>
              <p:cNvSpPr/>
              <p:nvPr/>
            </p:nvSpPr>
            <p:spPr>
              <a:xfrm rot="19459229">
                <a:off x="6021399" y="2538956"/>
                <a:ext cx="64823" cy="172181"/>
              </a:xfrm>
              <a:custGeom>
                <a:avLst/>
                <a:gdLst>
                  <a:gd name="connsiteX0" fmla="*/ 0 w 234797"/>
                  <a:gd name="connsiteY0" fmla="*/ 117399 h 796418"/>
                  <a:gd name="connsiteX1" fmla="*/ 117399 w 234797"/>
                  <a:gd name="connsiteY1" fmla="*/ 0 h 796418"/>
                  <a:gd name="connsiteX2" fmla="*/ 117399 w 234797"/>
                  <a:gd name="connsiteY2" fmla="*/ 0 h 796418"/>
                  <a:gd name="connsiteX3" fmla="*/ 234798 w 234797"/>
                  <a:gd name="connsiteY3" fmla="*/ 117399 h 796418"/>
                  <a:gd name="connsiteX4" fmla="*/ 234797 w 234797"/>
                  <a:gd name="connsiteY4" fmla="*/ 679020 h 796418"/>
                  <a:gd name="connsiteX5" fmla="*/ 117398 w 234797"/>
                  <a:gd name="connsiteY5" fmla="*/ 796419 h 796418"/>
                  <a:gd name="connsiteX6" fmla="*/ 117399 w 234797"/>
                  <a:gd name="connsiteY6" fmla="*/ 796418 h 796418"/>
                  <a:gd name="connsiteX7" fmla="*/ 0 w 234797"/>
                  <a:gd name="connsiteY7" fmla="*/ 679019 h 796418"/>
                  <a:gd name="connsiteX8" fmla="*/ 0 w 234797"/>
                  <a:gd name="connsiteY8" fmla="*/ 117399 h 796418"/>
                  <a:gd name="connsiteX0" fmla="*/ 117399 w 234798"/>
                  <a:gd name="connsiteY0" fmla="*/ 796418 h 887858"/>
                  <a:gd name="connsiteX1" fmla="*/ 0 w 234798"/>
                  <a:gd name="connsiteY1" fmla="*/ 679019 h 887858"/>
                  <a:gd name="connsiteX2" fmla="*/ 0 w 234798"/>
                  <a:gd name="connsiteY2" fmla="*/ 117399 h 887858"/>
                  <a:gd name="connsiteX3" fmla="*/ 117399 w 234798"/>
                  <a:gd name="connsiteY3" fmla="*/ 0 h 887858"/>
                  <a:gd name="connsiteX4" fmla="*/ 117399 w 234798"/>
                  <a:gd name="connsiteY4" fmla="*/ 0 h 887858"/>
                  <a:gd name="connsiteX5" fmla="*/ 234798 w 234798"/>
                  <a:gd name="connsiteY5" fmla="*/ 117399 h 887858"/>
                  <a:gd name="connsiteX6" fmla="*/ 234797 w 234798"/>
                  <a:gd name="connsiteY6" fmla="*/ 679020 h 887858"/>
                  <a:gd name="connsiteX7" fmla="*/ 117398 w 234798"/>
                  <a:gd name="connsiteY7" fmla="*/ 796419 h 887858"/>
                  <a:gd name="connsiteX8" fmla="*/ 208839 w 234798"/>
                  <a:gd name="connsiteY8" fmla="*/ 887858 h 887858"/>
                  <a:gd name="connsiteX0" fmla="*/ 117399 w 236719"/>
                  <a:gd name="connsiteY0" fmla="*/ 796418 h 887858"/>
                  <a:gd name="connsiteX1" fmla="*/ 0 w 236719"/>
                  <a:gd name="connsiteY1" fmla="*/ 679019 h 887858"/>
                  <a:gd name="connsiteX2" fmla="*/ 0 w 236719"/>
                  <a:gd name="connsiteY2" fmla="*/ 117399 h 887858"/>
                  <a:gd name="connsiteX3" fmla="*/ 117399 w 236719"/>
                  <a:gd name="connsiteY3" fmla="*/ 0 h 887858"/>
                  <a:gd name="connsiteX4" fmla="*/ 117399 w 236719"/>
                  <a:gd name="connsiteY4" fmla="*/ 0 h 887858"/>
                  <a:gd name="connsiteX5" fmla="*/ 234798 w 236719"/>
                  <a:gd name="connsiteY5" fmla="*/ 117399 h 887858"/>
                  <a:gd name="connsiteX6" fmla="*/ 234797 w 236719"/>
                  <a:gd name="connsiteY6" fmla="*/ 679020 h 887858"/>
                  <a:gd name="connsiteX7" fmla="*/ 208839 w 236719"/>
                  <a:gd name="connsiteY7" fmla="*/ 887858 h 887858"/>
                  <a:gd name="connsiteX0" fmla="*/ 117399 w 236719"/>
                  <a:gd name="connsiteY0" fmla="*/ 796418 h 796418"/>
                  <a:gd name="connsiteX1" fmla="*/ 0 w 236719"/>
                  <a:gd name="connsiteY1" fmla="*/ 679019 h 796418"/>
                  <a:gd name="connsiteX2" fmla="*/ 0 w 236719"/>
                  <a:gd name="connsiteY2" fmla="*/ 117399 h 796418"/>
                  <a:gd name="connsiteX3" fmla="*/ 117399 w 236719"/>
                  <a:gd name="connsiteY3" fmla="*/ 0 h 796418"/>
                  <a:gd name="connsiteX4" fmla="*/ 117399 w 236719"/>
                  <a:gd name="connsiteY4" fmla="*/ 0 h 796418"/>
                  <a:gd name="connsiteX5" fmla="*/ 234798 w 236719"/>
                  <a:gd name="connsiteY5" fmla="*/ 117399 h 796418"/>
                  <a:gd name="connsiteX6" fmla="*/ 234797 w 236719"/>
                  <a:gd name="connsiteY6" fmla="*/ 679020 h 796418"/>
                  <a:gd name="connsiteX0" fmla="*/ 0 w 236719"/>
                  <a:gd name="connsiteY0" fmla="*/ 679019 h 679020"/>
                  <a:gd name="connsiteX1" fmla="*/ 0 w 236719"/>
                  <a:gd name="connsiteY1" fmla="*/ 117399 h 679020"/>
                  <a:gd name="connsiteX2" fmla="*/ 117399 w 236719"/>
                  <a:gd name="connsiteY2" fmla="*/ 0 h 679020"/>
                  <a:gd name="connsiteX3" fmla="*/ 117399 w 236719"/>
                  <a:gd name="connsiteY3" fmla="*/ 0 h 679020"/>
                  <a:gd name="connsiteX4" fmla="*/ 234798 w 236719"/>
                  <a:gd name="connsiteY4" fmla="*/ 117399 h 679020"/>
                  <a:gd name="connsiteX5" fmla="*/ 234797 w 236719"/>
                  <a:gd name="connsiteY5" fmla="*/ 679020 h 67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719" h="679020">
                    <a:moveTo>
                      <a:pt x="0" y="679019"/>
                    </a:moveTo>
                    <a:lnTo>
                      <a:pt x="0" y="117399"/>
                    </a:lnTo>
                    <a:cubicBezTo>
                      <a:pt x="0" y="52561"/>
                      <a:pt x="52561" y="0"/>
                      <a:pt x="117399" y="0"/>
                    </a:cubicBezTo>
                    <a:lnTo>
                      <a:pt x="117399" y="0"/>
                    </a:lnTo>
                    <a:cubicBezTo>
                      <a:pt x="182237" y="0"/>
                      <a:pt x="234798" y="52561"/>
                      <a:pt x="234798" y="117399"/>
                    </a:cubicBezTo>
                    <a:cubicBezTo>
                      <a:pt x="234798" y="304606"/>
                      <a:pt x="239123" y="550610"/>
                      <a:pt x="234797" y="679020"/>
                    </a:cubicBezTo>
                  </a:path>
                </a:pathLst>
              </a:custGeom>
              <a:grpFill/>
              <a:ln w="12700">
                <a:solidFill>
                  <a:srgbClr val="D7DAE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24" name="Grupo 323">
              <a:extLst>
                <a:ext uri="{FF2B5EF4-FFF2-40B4-BE49-F238E27FC236}">
                  <a16:creationId xmlns:a16="http://schemas.microsoft.com/office/drawing/2014/main" id="{98133F80-1971-DEC1-E9E1-FDBDC0E12ACE}"/>
                </a:ext>
              </a:extLst>
            </p:cNvPr>
            <p:cNvGrpSpPr/>
            <p:nvPr/>
          </p:nvGrpSpPr>
          <p:grpSpPr>
            <a:xfrm flipH="1">
              <a:off x="6297321" y="2405029"/>
              <a:ext cx="241625" cy="501717"/>
              <a:chOff x="5898935" y="2382544"/>
              <a:chExt cx="241625" cy="501717"/>
            </a:xfrm>
            <a:grpFill/>
          </p:grpSpPr>
          <p:sp>
            <p:nvSpPr>
              <p:cNvPr id="331" name="Forma libre: forma 330">
                <a:extLst>
                  <a:ext uri="{FF2B5EF4-FFF2-40B4-BE49-F238E27FC236}">
                    <a16:creationId xmlns:a16="http://schemas.microsoft.com/office/drawing/2014/main" id="{C360AB11-6C97-9E9C-BBFF-036F4417C494}"/>
                  </a:ext>
                </a:extLst>
              </p:cNvPr>
              <p:cNvSpPr/>
              <p:nvPr/>
            </p:nvSpPr>
            <p:spPr>
              <a:xfrm>
                <a:off x="5898935" y="2382544"/>
                <a:ext cx="241625" cy="501717"/>
              </a:xfrm>
              <a:custGeom>
                <a:avLst/>
                <a:gdLst>
                  <a:gd name="connsiteX0" fmla="*/ 416256 w 870044"/>
                  <a:gd name="connsiteY0" fmla="*/ 2071047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16256 w 870044"/>
                  <a:gd name="connsiteY10" fmla="*/ 2071047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426492 w 870044"/>
                  <a:gd name="connsiteY0" fmla="*/ 2098342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426492 w 870044"/>
                  <a:gd name="connsiteY10" fmla="*/ 2098342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399197 w 870044"/>
                  <a:gd name="connsiteY0" fmla="*/ 2094930 h 2098343"/>
                  <a:gd name="connsiteX1" fmla="*/ 17059 w 870044"/>
                  <a:gd name="connsiteY1" fmla="*/ 1272653 h 2098343"/>
                  <a:gd name="connsiteX2" fmla="*/ 0 w 870044"/>
                  <a:gd name="connsiteY2" fmla="*/ 494731 h 2098343"/>
                  <a:gd name="connsiteX3" fmla="*/ 348017 w 870044"/>
                  <a:gd name="connsiteY3" fmla="*/ 0 h 2098343"/>
                  <a:gd name="connsiteX4" fmla="*/ 419668 w 870044"/>
                  <a:gd name="connsiteY4" fmla="*/ 139889 h 2098343"/>
                  <a:gd name="connsiteX5" fmla="*/ 307074 w 870044"/>
                  <a:gd name="connsiteY5" fmla="*/ 453788 h 2098343"/>
                  <a:gd name="connsiteX6" fmla="*/ 320722 w 870044"/>
                  <a:gd name="connsiteY6" fmla="*/ 706271 h 2098343"/>
                  <a:gd name="connsiteX7" fmla="*/ 798394 w 870044"/>
                  <a:gd name="connsiteY7" fmla="*/ 1177119 h 2098343"/>
                  <a:gd name="connsiteX8" fmla="*/ 863220 w 870044"/>
                  <a:gd name="connsiteY8" fmla="*/ 1757149 h 2098343"/>
                  <a:gd name="connsiteX9" fmla="*/ 870044 w 870044"/>
                  <a:gd name="connsiteY9" fmla="*/ 2098343 h 2098343"/>
                  <a:gd name="connsiteX10" fmla="*/ 399197 w 870044"/>
                  <a:gd name="connsiteY10" fmla="*/ 2094930 h 2098343"/>
                  <a:gd name="connsiteX0" fmla="*/ 426029 w 896876"/>
                  <a:gd name="connsiteY0" fmla="*/ 2094930 h 2098343"/>
                  <a:gd name="connsiteX1" fmla="*/ 43891 w 896876"/>
                  <a:gd name="connsiteY1" fmla="*/ 1272653 h 2098343"/>
                  <a:gd name="connsiteX2" fmla="*/ 26832 w 896876"/>
                  <a:gd name="connsiteY2" fmla="*/ 494731 h 2098343"/>
                  <a:gd name="connsiteX3" fmla="*/ 374849 w 896876"/>
                  <a:gd name="connsiteY3" fmla="*/ 0 h 2098343"/>
                  <a:gd name="connsiteX4" fmla="*/ 446500 w 896876"/>
                  <a:gd name="connsiteY4" fmla="*/ 139889 h 2098343"/>
                  <a:gd name="connsiteX5" fmla="*/ 333906 w 896876"/>
                  <a:gd name="connsiteY5" fmla="*/ 453788 h 2098343"/>
                  <a:gd name="connsiteX6" fmla="*/ 347554 w 896876"/>
                  <a:gd name="connsiteY6" fmla="*/ 706271 h 2098343"/>
                  <a:gd name="connsiteX7" fmla="*/ 825226 w 896876"/>
                  <a:gd name="connsiteY7" fmla="*/ 1177119 h 2098343"/>
                  <a:gd name="connsiteX8" fmla="*/ 890052 w 896876"/>
                  <a:gd name="connsiteY8" fmla="*/ 1757149 h 2098343"/>
                  <a:gd name="connsiteX9" fmla="*/ 896876 w 896876"/>
                  <a:gd name="connsiteY9" fmla="*/ 2098343 h 2098343"/>
                  <a:gd name="connsiteX10" fmla="*/ 426029 w 896876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4930 h 2098343"/>
                  <a:gd name="connsiteX1" fmla="*/ 68239 w 870045"/>
                  <a:gd name="connsiteY1" fmla="*/ 1334068 h 2098343"/>
                  <a:gd name="connsiteX2" fmla="*/ 1 w 870045"/>
                  <a:gd name="connsiteY2" fmla="*/ 494731 h 2098343"/>
                  <a:gd name="connsiteX3" fmla="*/ 348018 w 870045"/>
                  <a:gd name="connsiteY3" fmla="*/ 0 h 2098343"/>
                  <a:gd name="connsiteX4" fmla="*/ 419669 w 870045"/>
                  <a:gd name="connsiteY4" fmla="*/ 139889 h 2098343"/>
                  <a:gd name="connsiteX5" fmla="*/ 307075 w 870045"/>
                  <a:gd name="connsiteY5" fmla="*/ 453788 h 2098343"/>
                  <a:gd name="connsiteX6" fmla="*/ 320723 w 870045"/>
                  <a:gd name="connsiteY6" fmla="*/ 706271 h 2098343"/>
                  <a:gd name="connsiteX7" fmla="*/ 798395 w 870045"/>
                  <a:gd name="connsiteY7" fmla="*/ 1177119 h 2098343"/>
                  <a:gd name="connsiteX8" fmla="*/ 863221 w 870045"/>
                  <a:gd name="connsiteY8" fmla="*/ 1757149 h 2098343"/>
                  <a:gd name="connsiteX9" fmla="*/ 870045 w 870045"/>
                  <a:gd name="connsiteY9" fmla="*/ 2098343 h 2098343"/>
                  <a:gd name="connsiteX10" fmla="*/ 399198 w 870045"/>
                  <a:gd name="connsiteY10" fmla="*/ 2094930 h 2098343"/>
                  <a:gd name="connsiteX0" fmla="*/ 399198 w 870045"/>
                  <a:gd name="connsiteY0" fmla="*/ 2095030 h 2098443"/>
                  <a:gd name="connsiteX1" fmla="*/ 68239 w 870045"/>
                  <a:gd name="connsiteY1" fmla="*/ 1334168 h 2098443"/>
                  <a:gd name="connsiteX2" fmla="*/ 1 w 870045"/>
                  <a:gd name="connsiteY2" fmla="*/ 494831 h 2098443"/>
                  <a:gd name="connsiteX3" fmla="*/ 348018 w 870045"/>
                  <a:gd name="connsiteY3" fmla="*/ 100 h 2098443"/>
                  <a:gd name="connsiteX4" fmla="*/ 307075 w 870045"/>
                  <a:gd name="connsiteY4" fmla="*/ 453888 h 2098443"/>
                  <a:gd name="connsiteX5" fmla="*/ 320723 w 870045"/>
                  <a:gd name="connsiteY5" fmla="*/ 706371 h 2098443"/>
                  <a:gd name="connsiteX6" fmla="*/ 798395 w 870045"/>
                  <a:gd name="connsiteY6" fmla="*/ 1177219 h 2098443"/>
                  <a:gd name="connsiteX7" fmla="*/ 863221 w 870045"/>
                  <a:gd name="connsiteY7" fmla="*/ 1757249 h 2098443"/>
                  <a:gd name="connsiteX8" fmla="*/ 870045 w 870045"/>
                  <a:gd name="connsiteY8" fmla="*/ 2098443 h 2098443"/>
                  <a:gd name="connsiteX9" fmla="*/ 399198 w 870045"/>
                  <a:gd name="connsiteY9" fmla="*/ 2095030 h 2098443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399198 w 870045"/>
                  <a:gd name="connsiteY0" fmla="*/ 2095194 h 2098607"/>
                  <a:gd name="connsiteX1" fmla="*/ 68239 w 870045"/>
                  <a:gd name="connsiteY1" fmla="*/ 1334332 h 2098607"/>
                  <a:gd name="connsiteX2" fmla="*/ 1 w 870045"/>
                  <a:gd name="connsiteY2" fmla="*/ 494995 h 2098607"/>
                  <a:gd name="connsiteX3" fmla="*/ 348018 w 870045"/>
                  <a:gd name="connsiteY3" fmla="*/ 264 h 2098607"/>
                  <a:gd name="connsiteX4" fmla="*/ 307075 w 870045"/>
                  <a:gd name="connsiteY4" fmla="*/ 454052 h 2098607"/>
                  <a:gd name="connsiteX5" fmla="*/ 320723 w 870045"/>
                  <a:gd name="connsiteY5" fmla="*/ 706535 h 2098607"/>
                  <a:gd name="connsiteX6" fmla="*/ 798395 w 870045"/>
                  <a:gd name="connsiteY6" fmla="*/ 1177383 h 2098607"/>
                  <a:gd name="connsiteX7" fmla="*/ 863221 w 870045"/>
                  <a:gd name="connsiteY7" fmla="*/ 1757413 h 2098607"/>
                  <a:gd name="connsiteX8" fmla="*/ 870045 w 870045"/>
                  <a:gd name="connsiteY8" fmla="*/ 2098607 h 2098607"/>
                  <a:gd name="connsiteX9" fmla="*/ 399198 w 870045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95149"/>
                  <a:gd name="connsiteY0" fmla="*/ 2095194 h 2098607"/>
                  <a:gd name="connsiteX1" fmla="*/ 69754 w 895149"/>
                  <a:gd name="connsiteY1" fmla="*/ 1334332 h 2098607"/>
                  <a:gd name="connsiteX2" fmla="*/ 1516 w 895149"/>
                  <a:gd name="connsiteY2" fmla="*/ 494995 h 2098607"/>
                  <a:gd name="connsiteX3" fmla="*/ 349533 w 895149"/>
                  <a:gd name="connsiteY3" fmla="*/ 264 h 2098607"/>
                  <a:gd name="connsiteX4" fmla="*/ 308590 w 895149"/>
                  <a:gd name="connsiteY4" fmla="*/ 454052 h 2098607"/>
                  <a:gd name="connsiteX5" fmla="*/ 322238 w 895149"/>
                  <a:gd name="connsiteY5" fmla="*/ 706535 h 2098607"/>
                  <a:gd name="connsiteX6" fmla="*/ 799910 w 895149"/>
                  <a:gd name="connsiteY6" fmla="*/ 1177383 h 2098607"/>
                  <a:gd name="connsiteX7" fmla="*/ 864736 w 895149"/>
                  <a:gd name="connsiteY7" fmla="*/ 1757413 h 2098607"/>
                  <a:gd name="connsiteX8" fmla="*/ 871560 w 895149"/>
                  <a:gd name="connsiteY8" fmla="*/ 2098607 h 2098607"/>
                  <a:gd name="connsiteX9" fmla="*/ 400713 w 895149"/>
                  <a:gd name="connsiteY9" fmla="*/ 2095194 h 2098607"/>
                  <a:gd name="connsiteX0" fmla="*/ 400713 w 897204"/>
                  <a:gd name="connsiteY0" fmla="*/ 2095194 h 2098607"/>
                  <a:gd name="connsiteX1" fmla="*/ 69754 w 897204"/>
                  <a:gd name="connsiteY1" fmla="*/ 1334332 h 2098607"/>
                  <a:gd name="connsiteX2" fmla="*/ 1516 w 897204"/>
                  <a:gd name="connsiteY2" fmla="*/ 494995 h 2098607"/>
                  <a:gd name="connsiteX3" fmla="*/ 349533 w 897204"/>
                  <a:gd name="connsiteY3" fmla="*/ 264 h 2098607"/>
                  <a:gd name="connsiteX4" fmla="*/ 308590 w 897204"/>
                  <a:gd name="connsiteY4" fmla="*/ 454052 h 2098607"/>
                  <a:gd name="connsiteX5" fmla="*/ 322238 w 897204"/>
                  <a:gd name="connsiteY5" fmla="*/ 706535 h 2098607"/>
                  <a:gd name="connsiteX6" fmla="*/ 799910 w 897204"/>
                  <a:gd name="connsiteY6" fmla="*/ 1177383 h 2098607"/>
                  <a:gd name="connsiteX7" fmla="*/ 864736 w 897204"/>
                  <a:gd name="connsiteY7" fmla="*/ 1757413 h 2098607"/>
                  <a:gd name="connsiteX8" fmla="*/ 871560 w 897204"/>
                  <a:gd name="connsiteY8" fmla="*/ 2098607 h 2098607"/>
                  <a:gd name="connsiteX9" fmla="*/ 400713 w 897204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871560"/>
                  <a:gd name="connsiteY0" fmla="*/ 2095194 h 2098607"/>
                  <a:gd name="connsiteX1" fmla="*/ 69754 w 871560"/>
                  <a:gd name="connsiteY1" fmla="*/ 1334332 h 2098607"/>
                  <a:gd name="connsiteX2" fmla="*/ 1516 w 871560"/>
                  <a:gd name="connsiteY2" fmla="*/ 494995 h 2098607"/>
                  <a:gd name="connsiteX3" fmla="*/ 349533 w 871560"/>
                  <a:gd name="connsiteY3" fmla="*/ 264 h 2098607"/>
                  <a:gd name="connsiteX4" fmla="*/ 308590 w 871560"/>
                  <a:gd name="connsiteY4" fmla="*/ 454052 h 2098607"/>
                  <a:gd name="connsiteX5" fmla="*/ 322238 w 871560"/>
                  <a:gd name="connsiteY5" fmla="*/ 706535 h 2098607"/>
                  <a:gd name="connsiteX6" fmla="*/ 799910 w 871560"/>
                  <a:gd name="connsiteY6" fmla="*/ 1177383 h 2098607"/>
                  <a:gd name="connsiteX7" fmla="*/ 864736 w 871560"/>
                  <a:gd name="connsiteY7" fmla="*/ 1757413 h 2098607"/>
                  <a:gd name="connsiteX8" fmla="*/ 871560 w 871560"/>
                  <a:gd name="connsiteY8" fmla="*/ 2098607 h 2098607"/>
                  <a:gd name="connsiteX9" fmla="*/ 400713 w 871560"/>
                  <a:gd name="connsiteY9" fmla="*/ 2095194 h 2098607"/>
                  <a:gd name="connsiteX0" fmla="*/ 400713 w 903023"/>
                  <a:gd name="connsiteY0" fmla="*/ 2095194 h 2098607"/>
                  <a:gd name="connsiteX1" fmla="*/ 69754 w 903023"/>
                  <a:gd name="connsiteY1" fmla="*/ 1334332 h 2098607"/>
                  <a:gd name="connsiteX2" fmla="*/ 1516 w 903023"/>
                  <a:gd name="connsiteY2" fmla="*/ 494995 h 2098607"/>
                  <a:gd name="connsiteX3" fmla="*/ 349533 w 903023"/>
                  <a:gd name="connsiteY3" fmla="*/ 264 h 2098607"/>
                  <a:gd name="connsiteX4" fmla="*/ 308590 w 903023"/>
                  <a:gd name="connsiteY4" fmla="*/ 454052 h 2098607"/>
                  <a:gd name="connsiteX5" fmla="*/ 322238 w 903023"/>
                  <a:gd name="connsiteY5" fmla="*/ 706535 h 2098607"/>
                  <a:gd name="connsiteX6" fmla="*/ 799910 w 903023"/>
                  <a:gd name="connsiteY6" fmla="*/ 1177383 h 2098607"/>
                  <a:gd name="connsiteX7" fmla="*/ 864736 w 903023"/>
                  <a:gd name="connsiteY7" fmla="*/ 1757413 h 2098607"/>
                  <a:gd name="connsiteX8" fmla="*/ 871560 w 903023"/>
                  <a:gd name="connsiteY8" fmla="*/ 2098607 h 2098607"/>
                  <a:gd name="connsiteX9" fmla="*/ 400713 w 903023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494995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799910 w 904046"/>
                  <a:gd name="connsiteY6" fmla="*/ 1177383 h 2098607"/>
                  <a:gd name="connsiteX7" fmla="*/ 864736 w 904046"/>
                  <a:gd name="connsiteY7" fmla="*/ 1757413 h 2098607"/>
                  <a:gd name="connsiteX8" fmla="*/ 871560 w 904046"/>
                  <a:gd name="connsiteY8" fmla="*/ 2098607 h 2098607"/>
                  <a:gd name="connsiteX9" fmla="*/ 400713 w 904046"/>
                  <a:gd name="connsiteY9" fmla="*/ 2095194 h 2098607"/>
                  <a:gd name="connsiteX0" fmla="*/ 400713 w 904046"/>
                  <a:gd name="connsiteY0" fmla="*/ 2095194 h 2098607"/>
                  <a:gd name="connsiteX1" fmla="*/ 69754 w 904046"/>
                  <a:gd name="connsiteY1" fmla="*/ 1334332 h 2098607"/>
                  <a:gd name="connsiteX2" fmla="*/ 1516 w 904046"/>
                  <a:gd name="connsiteY2" fmla="*/ 597354 h 2098607"/>
                  <a:gd name="connsiteX3" fmla="*/ 349533 w 904046"/>
                  <a:gd name="connsiteY3" fmla="*/ 264 h 2098607"/>
                  <a:gd name="connsiteX4" fmla="*/ 308590 w 904046"/>
                  <a:gd name="connsiteY4" fmla="*/ 454052 h 2098607"/>
                  <a:gd name="connsiteX5" fmla="*/ 322238 w 904046"/>
                  <a:gd name="connsiteY5" fmla="*/ 706535 h 2098607"/>
                  <a:gd name="connsiteX6" fmla="*/ 582447 w 904046"/>
                  <a:gd name="connsiteY6" fmla="*/ 925218 h 2098607"/>
                  <a:gd name="connsiteX7" fmla="*/ 799910 w 904046"/>
                  <a:gd name="connsiteY7" fmla="*/ 1177383 h 2098607"/>
                  <a:gd name="connsiteX8" fmla="*/ 864736 w 904046"/>
                  <a:gd name="connsiteY8" fmla="*/ 1757413 h 2098607"/>
                  <a:gd name="connsiteX9" fmla="*/ 871560 w 904046"/>
                  <a:gd name="connsiteY9" fmla="*/ 2098607 h 2098607"/>
                  <a:gd name="connsiteX10" fmla="*/ 400713 w 904046"/>
                  <a:gd name="connsiteY10" fmla="*/ 2095194 h 2098607"/>
                  <a:gd name="connsiteX0" fmla="*/ 582447 w 904046"/>
                  <a:gd name="connsiteY0" fmla="*/ 92521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391378 w 904046"/>
                  <a:gd name="connsiteY0" fmla="*/ 1054872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11" fmla="*/ 391378 w 904046"/>
                  <a:gd name="connsiteY11" fmla="*/ 1054872 h 2098607"/>
                  <a:gd name="connsiteX0" fmla="*/ 67388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73887 w 904046"/>
                  <a:gd name="connsiteY10" fmla="*/ 1016658 h 2098607"/>
                  <a:gd name="connsiteX0" fmla="*/ 651027 w 904046"/>
                  <a:gd name="connsiteY0" fmla="*/ 101665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51027 w 904046"/>
                  <a:gd name="connsiteY10" fmla="*/ 1016658 h 2098607"/>
                  <a:gd name="connsiteX0" fmla="*/ 612927 w 904046"/>
                  <a:gd name="connsiteY0" fmla="*/ 1031898 h 2098607"/>
                  <a:gd name="connsiteX1" fmla="*/ 799910 w 904046"/>
                  <a:gd name="connsiteY1" fmla="*/ 1177383 h 2098607"/>
                  <a:gd name="connsiteX2" fmla="*/ 864736 w 904046"/>
                  <a:gd name="connsiteY2" fmla="*/ 1757413 h 2098607"/>
                  <a:gd name="connsiteX3" fmla="*/ 871560 w 904046"/>
                  <a:gd name="connsiteY3" fmla="*/ 2098607 h 2098607"/>
                  <a:gd name="connsiteX4" fmla="*/ 400713 w 904046"/>
                  <a:gd name="connsiteY4" fmla="*/ 2095194 h 2098607"/>
                  <a:gd name="connsiteX5" fmla="*/ 69754 w 904046"/>
                  <a:gd name="connsiteY5" fmla="*/ 1334332 h 2098607"/>
                  <a:gd name="connsiteX6" fmla="*/ 1516 w 904046"/>
                  <a:gd name="connsiteY6" fmla="*/ 597354 h 2098607"/>
                  <a:gd name="connsiteX7" fmla="*/ 349533 w 904046"/>
                  <a:gd name="connsiteY7" fmla="*/ 264 h 2098607"/>
                  <a:gd name="connsiteX8" fmla="*/ 308590 w 904046"/>
                  <a:gd name="connsiteY8" fmla="*/ 454052 h 2098607"/>
                  <a:gd name="connsiteX9" fmla="*/ 322238 w 904046"/>
                  <a:gd name="connsiteY9" fmla="*/ 706535 h 2098607"/>
                  <a:gd name="connsiteX10" fmla="*/ 612927 w 904046"/>
                  <a:gd name="connsiteY10" fmla="*/ 1031898 h 2098607"/>
                  <a:gd name="connsiteX0" fmla="*/ 612927 w 892615"/>
                  <a:gd name="connsiteY0" fmla="*/ 1031898 h 2098607"/>
                  <a:gd name="connsiteX1" fmla="*/ 780860 w 892615"/>
                  <a:gd name="connsiteY1" fmla="*/ 1177383 h 2098607"/>
                  <a:gd name="connsiteX2" fmla="*/ 864736 w 892615"/>
                  <a:gd name="connsiteY2" fmla="*/ 1757413 h 2098607"/>
                  <a:gd name="connsiteX3" fmla="*/ 871560 w 892615"/>
                  <a:gd name="connsiteY3" fmla="*/ 2098607 h 2098607"/>
                  <a:gd name="connsiteX4" fmla="*/ 400713 w 892615"/>
                  <a:gd name="connsiteY4" fmla="*/ 2095194 h 2098607"/>
                  <a:gd name="connsiteX5" fmla="*/ 69754 w 892615"/>
                  <a:gd name="connsiteY5" fmla="*/ 1334332 h 2098607"/>
                  <a:gd name="connsiteX6" fmla="*/ 1516 w 892615"/>
                  <a:gd name="connsiteY6" fmla="*/ 597354 h 2098607"/>
                  <a:gd name="connsiteX7" fmla="*/ 349533 w 892615"/>
                  <a:gd name="connsiteY7" fmla="*/ 264 h 2098607"/>
                  <a:gd name="connsiteX8" fmla="*/ 308590 w 892615"/>
                  <a:gd name="connsiteY8" fmla="*/ 454052 h 2098607"/>
                  <a:gd name="connsiteX9" fmla="*/ 322238 w 892615"/>
                  <a:gd name="connsiteY9" fmla="*/ 706535 h 2098607"/>
                  <a:gd name="connsiteX10" fmla="*/ 612927 w 89261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31898 h 2098607"/>
                  <a:gd name="connsiteX1" fmla="*/ 761810 w 882365"/>
                  <a:gd name="connsiteY1" fmla="*/ 1169763 h 2098607"/>
                  <a:gd name="connsiteX2" fmla="*/ 864736 w 882365"/>
                  <a:gd name="connsiteY2" fmla="*/ 1757413 h 2098607"/>
                  <a:gd name="connsiteX3" fmla="*/ 871560 w 882365"/>
                  <a:gd name="connsiteY3" fmla="*/ 2098607 h 2098607"/>
                  <a:gd name="connsiteX4" fmla="*/ 400713 w 882365"/>
                  <a:gd name="connsiteY4" fmla="*/ 2095194 h 2098607"/>
                  <a:gd name="connsiteX5" fmla="*/ 69754 w 882365"/>
                  <a:gd name="connsiteY5" fmla="*/ 1334332 h 2098607"/>
                  <a:gd name="connsiteX6" fmla="*/ 1516 w 882365"/>
                  <a:gd name="connsiteY6" fmla="*/ 597354 h 2098607"/>
                  <a:gd name="connsiteX7" fmla="*/ 349533 w 882365"/>
                  <a:gd name="connsiteY7" fmla="*/ 264 h 2098607"/>
                  <a:gd name="connsiteX8" fmla="*/ 308590 w 882365"/>
                  <a:gd name="connsiteY8" fmla="*/ 454052 h 2098607"/>
                  <a:gd name="connsiteX9" fmla="*/ 322238 w 882365"/>
                  <a:gd name="connsiteY9" fmla="*/ 706535 h 2098607"/>
                  <a:gd name="connsiteX10" fmla="*/ 612927 w 882365"/>
                  <a:gd name="connsiteY10" fmla="*/ 1031898 h 2098607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1043365 h 2110074"/>
                  <a:gd name="connsiteX1" fmla="*/ 761810 w 882365"/>
                  <a:gd name="connsiteY1" fmla="*/ 1181230 h 2110074"/>
                  <a:gd name="connsiteX2" fmla="*/ 864736 w 882365"/>
                  <a:gd name="connsiteY2" fmla="*/ 1768880 h 2110074"/>
                  <a:gd name="connsiteX3" fmla="*/ 871560 w 882365"/>
                  <a:gd name="connsiteY3" fmla="*/ 2110074 h 2110074"/>
                  <a:gd name="connsiteX4" fmla="*/ 400713 w 882365"/>
                  <a:gd name="connsiteY4" fmla="*/ 2106661 h 2110074"/>
                  <a:gd name="connsiteX5" fmla="*/ 69754 w 882365"/>
                  <a:gd name="connsiteY5" fmla="*/ 1345799 h 2110074"/>
                  <a:gd name="connsiteX6" fmla="*/ 1516 w 882365"/>
                  <a:gd name="connsiteY6" fmla="*/ 608821 h 2110074"/>
                  <a:gd name="connsiteX7" fmla="*/ 349533 w 882365"/>
                  <a:gd name="connsiteY7" fmla="*/ 11731 h 2110074"/>
                  <a:gd name="connsiteX8" fmla="*/ 308590 w 882365"/>
                  <a:gd name="connsiteY8" fmla="*/ 465519 h 2110074"/>
                  <a:gd name="connsiteX9" fmla="*/ 322238 w 882365"/>
                  <a:gd name="connsiteY9" fmla="*/ 718002 h 2110074"/>
                  <a:gd name="connsiteX10" fmla="*/ 612927 w 882365"/>
                  <a:gd name="connsiteY10" fmla="*/ 1043365 h 2110074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308590 w 882365"/>
                  <a:gd name="connsiteY8" fmla="*/ 355052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65113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  <a:gd name="connsiteX0" fmla="*/ 612927 w 882365"/>
                  <a:gd name="connsiteY0" fmla="*/ 932898 h 1999607"/>
                  <a:gd name="connsiteX1" fmla="*/ 761810 w 882365"/>
                  <a:gd name="connsiteY1" fmla="*/ 1070763 h 1999607"/>
                  <a:gd name="connsiteX2" fmla="*/ 864736 w 882365"/>
                  <a:gd name="connsiteY2" fmla="*/ 1658413 h 1999607"/>
                  <a:gd name="connsiteX3" fmla="*/ 871560 w 882365"/>
                  <a:gd name="connsiteY3" fmla="*/ 1999607 h 1999607"/>
                  <a:gd name="connsiteX4" fmla="*/ 400713 w 882365"/>
                  <a:gd name="connsiteY4" fmla="*/ 1996194 h 1999607"/>
                  <a:gd name="connsiteX5" fmla="*/ 69754 w 882365"/>
                  <a:gd name="connsiteY5" fmla="*/ 1235332 h 1999607"/>
                  <a:gd name="connsiteX6" fmla="*/ 1516 w 882365"/>
                  <a:gd name="connsiteY6" fmla="*/ 498354 h 1999607"/>
                  <a:gd name="connsiteX7" fmla="*/ 306053 w 882365"/>
                  <a:gd name="connsiteY7" fmla="*/ 15149 h 1999607"/>
                  <a:gd name="connsiteX8" fmla="*/ 299896 w 882365"/>
                  <a:gd name="connsiteY8" fmla="*/ 345557 h 1999607"/>
                  <a:gd name="connsiteX9" fmla="*/ 322238 w 882365"/>
                  <a:gd name="connsiteY9" fmla="*/ 607535 h 1999607"/>
                  <a:gd name="connsiteX10" fmla="*/ 612927 w 882365"/>
                  <a:gd name="connsiteY10" fmla="*/ 932898 h 1999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82365" h="1999607">
                    <a:moveTo>
                      <a:pt x="612927" y="932898"/>
                    </a:moveTo>
                    <a:lnTo>
                      <a:pt x="761810" y="1070763"/>
                    </a:lnTo>
                    <a:cubicBezTo>
                      <a:pt x="957428" y="1356228"/>
                      <a:pt x="853363" y="1495778"/>
                      <a:pt x="864736" y="1658413"/>
                    </a:cubicBezTo>
                    <a:lnTo>
                      <a:pt x="871560" y="1999607"/>
                    </a:lnTo>
                    <a:lnTo>
                      <a:pt x="400713" y="1996194"/>
                    </a:lnTo>
                    <a:cubicBezTo>
                      <a:pt x="397300" y="1550367"/>
                      <a:pt x="120934" y="1418439"/>
                      <a:pt x="69754" y="1235332"/>
                    </a:cubicBezTo>
                    <a:cubicBezTo>
                      <a:pt x="-21230" y="1027204"/>
                      <a:pt x="3791" y="576829"/>
                      <a:pt x="1516" y="498354"/>
                    </a:cubicBezTo>
                    <a:cubicBezTo>
                      <a:pt x="11751" y="237910"/>
                      <a:pt x="162087" y="-72546"/>
                      <a:pt x="306053" y="15149"/>
                    </a:cubicBezTo>
                    <a:cubicBezTo>
                      <a:pt x="418103" y="69198"/>
                      <a:pt x="314226" y="265723"/>
                      <a:pt x="299896" y="345557"/>
                    </a:cubicBezTo>
                    <a:cubicBezTo>
                      <a:pt x="304445" y="429718"/>
                      <a:pt x="282905" y="462503"/>
                      <a:pt x="322238" y="607535"/>
                    </a:cubicBezTo>
                    <a:cubicBezTo>
                      <a:pt x="367881" y="686063"/>
                      <a:pt x="441875" y="762983"/>
                      <a:pt x="612927" y="932898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32" name="Diagrama de flujo: conector 331">
                <a:extLst>
                  <a:ext uri="{FF2B5EF4-FFF2-40B4-BE49-F238E27FC236}">
                    <a16:creationId xmlns:a16="http://schemas.microsoft.com/office/drawing/2014/main" id="{BE70DF86-0592-3A81-D373-1223B066DBAC}"/>
                  </a:ext>
                </a:extLst>
              </p:cNvPr>
              <p:cNvSpPr/>
              <p:nvPr/>
            </p:nvSpPr>
            <p:spPr>
              <a:xfrm>
                <a:off x="5970990" y="2401968"/>
                <a:ext cx="100160" cy="182563"/>
              </a:xfrm>
              <a:prstGeom prst="flowChartConnector">
                <a:avLst/>
              </a:prstGeom>
              <a:solidFill>
                <a:srgbClr val="D7DAED"/>
              </a:solidFill>
              <a:ln w="0">
                <a:solidFill>
                  <a:srgbClr val="D7DAED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900">
                  <a:solidFill>
                    <a:schemeClr val="tx1"/>
                  </a:solidFill>
                  <a:latin typeface="Myriad Pro Light" panose="020B0403030403020204" pitchFamily="34" charset="0"/>
                </a:endParaRPr>
              </a:p>
            </p:txBody>
          </p:sp>
          <p:sp>
            <p:nvSpPr>
              <p:cNvPr id="333" name="Rectángulo: esquinas redondeadas 114">
                <a:extLst>
                  <a:ext uri="{FF2B5EF4-FFF2-40B4-BE49-F238E27FC236}">
                    <a16:creationId xmlns:a16="http://schemas.microsoft.com/office/drawing/2014/main" id="{1205ADDA-433B-AFE5-47D6-AB4DFA8350DD}"/>
                  </a:ext>
                </a:extLst>
              </p:cNvPr>
              <p:cNvSpPr/>
              <p:nvPr/>
            </p:nvSpPr>
            <p:spPr>
              <a:xfrm rot="19459229">
                <a:off x="6021399" y="2538956"/>
                <a:ext cx="64823" cy="172181"/>
              </a:xfrm>
              <a:custGeom>
                <a:avLst/>
                <a:gdLst>
                  <a:gd name="connsiteX0" fmla="*/ 0 w 234797"/>
                  <a:gd name="connsiteY0" fmla="*/ 117399 h 796418"/>
                  <a:gd name="connsiteX1" fmla="*/ 117399 w 234797"/>
                  <a:gd name="connsiteY1" fmla="*/ 0 h 796418"/>
                  <a:gd name="connsiteX2" fmla="*/ 117399 w 234797"/>
                  <a:gd name="connsiteY2" fmla="*/ 0 h 796418"/>
                  <a:gd name="connsiteX3" fmla="*/ 234798 w 234797"/>
                  <a:gd name="connsiteY3" fmla="*/ 117399 h 796418"/>
                  <a:gd name="connsiteX4" fmla="*/ 234797 w 234797"/>
                  <a:gd name="connsiteY4" fmla="*/ 679020 h 796418"/>
                  <a:gd name="connsiteX5" fmla="*/ 117398 w 234797"/>
                  <a:gd name="connsiteY5" fmla="*/ 796419 h 796418"/>
                  <a:gd name="connsiteX6" fmla="*/ 117399 w 234797"/>
                  <a:gd name="connsiteY6" fmla="*/ 796418 h 796418"/>
                  <a:gd name="connsiteX7" fmla="*/ 0 w 234797"/>
                  <a:gd name="connsiteY7" fmla="*/ 679019 h 796418"/>
                  <a:gd name="connsiteX8" fmla="*/ 0 w 234797"/>
                  <a:gd name="connsiteY8" fmla="*/ 117399 h 796418"/>
                  <a:gd name="connsiteX0" fmla="*/ 117399 w 234798"/>
                  <a:gd name="connsiteY0" fmla="*/ 796418 h 887858"/>
                  <a:gd name="connsiteX1" fmla="*/ 0 w 234798"/>
                  <a:gd name="connsiteY1" fmla="*/ 679019 h 887858"/>
                  <a:gd name="connsiteX2" fmla="*/ 0 w 234798"/>
                  <a:gd name="connsiteY2" fmla="*/ 117399 h 887858"/>
                  <a:gd name="connsiteX3" fmla="*/ 117399 w 234798"/>
                  <a:gd name="connsiteY3" fmla="*/ 0 h 887858"/>
                  <a:gd name="connsiteX4" fmla="*/ 117399 w 234798"/>
                  <a:gd name="connsiteY4" fmla="*/ 0 h 887858"/>
                  <a:gd name="connsiteX5" fmla="*/ 234798 w 234798"/>
                  <a:gd name="connsiteY5" fmla="*/ 117399 h 887858"/>
                  <a:gd name="connsiteX6" fmla="*/ 234797 w 234798"/>
                  <a:gd name="connsiteY6" fmla="*/ 679020 h 887858"/>
                  <a:gd name="connsiteX7" fmla="*/ 117398 w 234798"/>
                  <a:gd name="connsiteY7" fmla="*/ 796419 h 887858"/>
                  <a:gd name="connsiteX8" fmla="*/ 208839 w 234798"/>
                  <a:gd name="connsiteY8" fmla="*/ 887858 h 887858"/>
                  <a:gd name="connsiteX0" fmla="*/ 117399 w 236719"/>
                  <a:gd name="connsiteY0" fmla="*/ 796418 h 887858"/>
                  <a:gd name="connsiteX1" fmla="*/ 0 w 236719"/>
                  <a:gd name="connsiteY1" fmla="*/ 679019 h 887858"/>
                  <a:gd name="connsiteX2" fmla="*/ 0 w 236719"/>
                  <a:gd name="connsiteY2" fmla="*/ 117399 h 887858"/>
                  <a:gd name="connsiteX3" fmla="*/ 117399 w 236719"/>
                  <a:gd name="connsiteY3" fmla="*/ 0 h 887858"/>
                  <a:gd name="connsiteX4" fmla="*/ 117399 w 236719"/>
                  <a:gd name="connsiteY4" fmla="*/ 0 h 887858"/>
                  <a:gd name="connsiteX5" fmla="*/ 234798 w 236719"/>
                  <a:gd name="connsiteY5" fmla="*/ 117399 h 887858"/>
                  <a:gd name="connsiteX6" fmla="*/ 234797 w 236719"/>
                  <a:gd name="connsiteY6" fmla="*/ 679020 h 887858"/>
                  <a:gd name="connsiteX7" fmla="*/ 208839 w 236719"/>
                  <a:gd name="connsiteY7" fmla="*/ 887858 h 887858"/>
                  <a:gd name="connsiteX0" fmla="*/ 117399 w 236719"/>
                  <a:gd name="connsiteY0" fmla="*/ 796418 h 796418"/>
                  <a:gd name="connsiteX1" fmla="*/ 0 w 236719"/>
                  <a:gd name="connsiteY1" fmla="*/ 679019 h 796418"/>
                  <a:gd name="connsiteX2" fmla="*/ 0 w 236719"/>
                  <a:gd name="connsiteY2" fmla="*/ 117399 h 796418"/>
                  <a:gd name="connsiteX3" fmla="*/ 117399 w 236719"/>
                  <a:gd name="connsiteY3" fmla="*/ 0 h 796418"/>
                  <a:gd name="connsiteX4" fmla="*/ 117399 w 236719"/>
                  <a:gd name="connsiteY4" fmla="*/ 0 h 796418"/>
                  <a:gd name="connsiteX5" fmla="*/ 234798 w 236719"/>
                  <a:gd name="connsiteY5" fmla="*/ 117399 h 796418"/>
                  <a:gd name="connsiteX6" fmla="*/ 234797 w 236719"/>
                  <a:gd name="connsiteY6" fmla="*/ 679020 h 796418"/>
                  <a:gd name="connsiteX0" fmla="*/ 0 w 236719"/>
                  <a:gd name="connsiteY0" fmla="*/ 679019 h 679020"/>
                  <a:gd name="connsiteX1" fmla="*/ 0 w 236719"/>
                  <a:gd name="connsiteY1" fmla="*/ 117399 h 679020"/>
                  <a:gd name="connsiteX2" fmla="*/ 117399 w 236719"/>
                  <a:gd name="connsiteY2" fmla="*/ 0 h 679020"/>
                  <a:gd name="connsiteX3" fmla="*/ 117399 w 236719"/>
                  <a:gd name="connsiteY3" fmla="*/ 0 h 679020"/>
                  <a:gd name="connsiteX4" fmla="*/ 234798 w 236719"/>
                  <a:gd name="connsiteY4" fmla="*/ 117399 h 679020"/>
                  <a:gd name="connsiteX5" fmla="*/ 234797 w 236719"/>
                  <a:gd name="connsiteY5" fmla="*/ 679020 h 679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719" h="679020">
                    <a:moveTo>
                      <a:pt x="0" y="679019"/>
                    </a:moveTo>
                    <a:lnTo>
                      <a:pt x="0" y="117399"/>
                    </a:lnTo>
                    <a:cubicBezTo>
                      <a:pt x="0" y="52561"/>
                      <a:pt x="52561" y="0"/>
                      <a:pt x="117399" y="0"/>
                    </a:cubicBezTo>
                    <a:lnTo>
                      <a:pt x="117399" y="0"/>
                    </a:lnTo>
                    <a:cubicBezTo>
                      <a:pt x="182237" y="0"/>
                      <a:pt x="234798" y="52561"/>
                      <a:pt x="234798" y="117399"/>
                    </a:cubicBezTo>
                    <a:cubicBezTo>
                      <a:pt x="234798" y="304606"/>
                      <a:pt x="239123" y="550610"/>
                      <a:pt x="234797" y="679020"/>
                    </a:cubicBezTo>
                  </a:path>
                </a:pathLst>
              </a:custGeom>
              <a:grpFill/>
              <a:ln w="12700">
                <a:solidFill>
                  <a:srgbClr val="D7DAE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25" name="Grupo 324">
              <a:extLst>
                <a:ext uri="{FF2B5EF4-FFF2-40B4-BE49-F238E27FC236}">
                  <a16:creationId xmlns:a16="http://schemas.microsoft.com/office/drawing/2014/main" id="{C14BCDC3-388E-352E-D1D8-B35FB12AF1C0}"/>
                </a:ext>
              </a:extLst>
            </p:cNvPr>
            <p:cNvGrpSpPr/>
            <p:nvPr/>
          </p:nvGrpSpPr>
          <p:grpSpPr>
            <a:xfrm>
              <a:off x="5859033" y="2075899"/>
              <a:ext cx="592334" cy="539459"/>
              <a:chOff x="5876560" y="2075899"/>
              <a:chExt cx="592334" cy="539459"/>
            </a:xfrm>
            <a:grpFill/>
          </p:grpSpPr>
          <p:grpSp>
            <p:nvGrpSpPr>
              <p:cNvPr id="326" name="Grupo 325">
                <a:extLst>
                  <a:ext uri="{FF2B5EF4-FFF2-40B4-BE49-F238E27FC236}">
                    <a16:creationId xmlns:a16="http://schemas.microsoft.com/office/drawing/2014/main" id="{09460C9E-ED96-06E6-6810-077FD1C81AFC}"/>
                  </a:ext>
                </a:extLst>
              </p:cNvPr>
              <p:cNvGrpSpPr/>
              <p:nvPr/>
            </p:nvGrpSpPr>
            <p:grpSpPr>
              <a:xfrm>
                <a:off x="5876560" y="2075899"/>
                <a:ext cx="592334" cy="515907"/>
                <a:chOff x="3543219" y="3956647"/>
                <a:chExt cx="1045797" cy="910860"/>
              </a:xfrm>
              <a:grpFill/>
            </p:grpSpPr>
            <p:sp>
              <p:nvSpPr>
                <p:cNvPr id="329" name="Triángulo isósceles 328">
                  <a:extLst>
                    <a:ext uri="{FF2B5EF4-FFF2-40B4-BE49-F238E27FC236}">
                      <a16:creationId xmlns:a16="http://schemas.microsoft.com/office/drawing/2014/main" id="{FD357118-8D30-3E7C-112B-5F286A757FCA}"/>
                    </a:ext>
                  </a:extLst>
                </p:cNvPr>
                <p:cNvSpPr/>
                <p:nvPr/>
              </p:nvSpPr>
              <p:spPr>
                <a:xfrm>
                  <a:off x="3543219" y="3956647"/>
                  <a:ext cx="1045797" cy="359036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330" name="Rectángulo 329">
                  <a:extLst>
                    <a:ext uri="{FF2B5EF4-FFF2-40B4-BE49-F238E27FC236}">
                      <a16:creationId xmlns:a16="http://schemas.microsoft.com/office/drawing/2014/main" id="{AAEEBEC5-872E-640A-BC27-2F48C1BAEE5A}"/>
                    </a:ext>
                  </a:extLst>
                </p:cNvPr>
                <p:cNvSpPr/>
                <p:nvPr/>
              </p:nvSpPr>
              <p:spPr>
                <a:xfrm>
                  <a:off x="3693159" y="4298482"/>
                  <a:ext cx="769454" cy="56902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327" name="Rectángulo 326">
                <a:extLst>
                  <a:ext uri="{FF2B5EF4-FFF2-40B4-BE49-F238E27FC236}">
                    <a16:creationId xmlns:a16="http://schemas.microsoft.com/office/drawing/2014/main" id="{CE81DEF6-ABB6-534E-2BD7-86496C741A93}"/>
                  </a:ext>
                </a:extLst>
              </p:cNvPr>
              <p:cNvSpPr/>
              <p:nvPr/>
            </p:nvSpPr>
            <p:spPr>
              <a:xfrm>
                <a:off x="5955460" y="2269680"/>
                <a:ext cx="435815" cy="322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8" name="Forma libre: forma 327">
                <a:extLst>
                  <a:ext uri="{FF2B5EF4-FFF2-40B4-BE49-F238E27FC236}">
                    <a16:creationId xmlns:a16="http://schemas.microsoft.com/office/drawing/2014/main" id="{861A5CD3-0B68-5BFC-BB2C-9908392E66D9}"/>
                  </a:ext>
                </a:extLst>
              </p:cNvPr>
              <p:cNvSpPr/>
              <p:nvPr/>
            </p:nvSpPr>
            <p:spPr>
              <a:xfrm>
                <a:off x="6088878" y="2226470"/>
                <a:ext cx="169022" cy="388888"/>
              </a:xfrm>
              <a:custGeom>
                <a:avLst/>
                <a:gdLst>
                  <a:gd name="connsiteX0" fmla="*/ 378619 w 635794"/>
                  <a:gd name="connsiteY0" fmla="*/ 0 h 1388269"/>
                  <a:gd name="connsiteX1" fmla="*/ 116682 w 635794"/>
                  <a:gd name="connsiteY1" fmla="*/ 385763 h 1388269"/>
                  <a:gd name="connsiteX2" fmla="*/ 285750 w 635794"/>
                  <a:gd name="connsiteY2" fmla="*/ 566738 h 1388269"/>
                  <a:gd name="connsiteX3" fmla="*/ 0 w 635794"/>
                  <a:gd name="connsiteY3" fmla="*/ 885825 h 1388269"/>
                  <a:gd name="connsiteX4" fmla="*/ 254794 w 635794"/>
                  <a:gd name="connsiteY4" fmla="*/ 1069181 h 1388269"/>
                  <a:gd name="connsiteX5" fmla="*/ 102394 w 635794"/>
                  <a:gd name="connsiteY5" fmla="*/ 1383506 h 1388269"/>
                  <a:gd name="connsiteX6" fmla="*/ 564357 w 635794"/>
                  <a:gd name="connsiteY6" fmla="*/ 1388269 h 1388269"/>
                  <a:gd name="connsiteX7" fmla="*/ 554832 w 635794"/>
                  <a:gd name="connsiteY7" fmla="*/ 1369219 h 1388269"/>
                  <a:gd name="connsiteX8" fmla="*/ 635794 w 635794"/>
                  <a:gd name="connsiteY8" fmla="*/ 1042988 h 1388269"/>
                  <a:gd name="connsiteX9" fmla="*/ 366713 w 635794"/>
                  <a:gd name="connsiteY9" fmla="*/ 864394 h 1388269"/>
                  <a:gd name="connsiteX10" fmla="*/ 557213 w 635794"/>
                  <a:gd name="connsiteY10" fmla="*/ 559594 h 1388269"/>
                  <a:gd name="connsiteX11" fmla="*/ 340519 w 635794"/>
                  <a:gd name="connsiteY11" fmla="*/ 347663 h 1388269"/>
                  <a:gd name="connsiteX12" fmla="*/ 378619 w 635794"/>
                  <a:gd name="connsiteY12" fmla="*/ 0 h 1388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794" h="1388269">
                    <a:moveTo>
                      <a:pt x="378619" y="0"/>
                    </a:moveTo>
                    <a:lnTo>
                      <a:pt x="116682" y="385763"/>
                    </a:lnTo>
                    <a:lnTo>
                      <a:pt x="285750" y="566738"/>
                    </a:lnTo>
                    <a:lnTo>
                      <a:pt x="0" y="885825"/>
                    </a:lnTo>
                    <a:lnTo>
                      <a:pt x="254794" y="1069181"/>
                    </a:lnTo>
                    <a:lnTo>
                      <a:pt x="102394" y="1383506"/>
                    </a:lnTo>
                    <a:lnTo>
                      <a:pt x="564357" y="1388269"/>
                    </a:lnTo>
                    <a:lnTo>
                      <a:pt x="554832" y="1369219"/>
                    </a:lnTo>
                    <a:lnTo>
                      <a:pt x="635794" y="1042988"/>
                    </a:lnTo>
                    <a:lnTo>
                      <a:pt x="366713" y="864394"/>
                    </a:lnTo>
                    <a:lnTo>
                      <a:pt x="557213" y="559594"/>
                    </a:lnTo>
                    <a:lnTo>
                      <a:pt x="340519" y="347663"/>
                    </a:lnTo>
                    <a:lnTo>
                      <a:pt x="378619" y="0"/>
                    </a:lnTo>
                    <a:close/>
                  </a:path>
                </a:pathLst>
              </a:custGeom>
              <a:solidFill>
                <a:srgbClr val="D7DAE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7" name="Rectángulo: esquinas redondeadas 5">
            <a:extLst>
              <a:ext uri="{FF2B5EF4-FFF2-40B4-BE49-F238E27FC236}">
                <a16:creationId xmlns:a16="http://schemas.microsoft.com/office/drawing/2014/main" id="{B34574F3-1F67-7C3C-1DAF-1C45D8BB7BA5}"/>
              </a:ext>
            </a:extLst>
          </p:cNvPr>
          <p:cNvSpPr/>
          <p:nvPr/>
        </p:nvSpPr>
        <p:spPr>
          <a:xfrm>
            <a:off x="4874659" y="2529714"/>
            <a:ext cx="2319743" cy="2531026"/>
          </a:xfrm>
          <a:custGeom>
            <a:avLst/>
            <a:gdLst>
              <a:gd name="connsiteX0" fmla="*/ 0 w 2318786"/>
              <a:gd name="connsiteY0" fmla="*/ 712060 h 1424120"/>
              <a:gd name="connsiteX1" fmla="*/ 712060 w 2318786"/>
              <a:gd name="connsiteY1" fmla="*/ 0 h 1424120"/>
              <a:gd name="connsiteX2" fmla="*/ 1606726 w 2318786"/>
              <a:gd name="connsiteY2" fmla="*/ 0 h 1424120"/>
              <a:gd name="connsiteX3" fmla="*/ 2318786 w 2318786"/>
              <a:gd name="connsiteY3" fmla="*/ 712060 h 1424120"/>
              <a:gd name="connsiteX4" fmla="*/ 2318786 w 2318786"/>
              <a:gd name="connsiteY4" fmla="*/ 712060 h 1424120"/>
              <a:gd name="connsiteX5" fmla="*/ 1606726 w 2318786"/>
              <a:gd name="connsiteY5" fmla="*/ 1424120 h 1424120"/>
              <a:gd name="connsiteX6" fmla="*/ 712060 w 2318786"/>
              <a:gd name="connsiteY6" fmla="*/ 1424120 h 1424120"/>
              <a:gd name="connsiteX7" fmla="*/ 0 w 2318786"/>
              <a:gd name="connsiteY7" fmla="*/ 712060 h 1424120"/>
              <a:gd name="connsiteX0" fmla="*/ 957 w 2319743"/>
              <a:gd name="connsiteY0" fmla="*/ 1818966 h 2531026"/>
              <a:gd name="connsiteX1" fmla="*/ 841354 w 2319743"/>
              <a:gd name="connsiteY1" fmla="*/ 0 h 2531026"/>
              <a:gd name="connsiteX2" fmla="*/ 1607683 w 2319743"/>
              <a:gd name="connsiteY2" fmla="*/ 1106906 h 2531026"/>
              <a:gd name="connsiteX3" fmla="*/ 2319743 w 2319743"/>
              <a:gd name="connsiteY3" fmla="*/ 1818966 h 2531026"/>
              <a:gd name="connsiteX4" fmla="*/ 2319743 w 2319743"/>
              <a:gd name="connsiteY4" fmla="*/ 1818966 h 2531026"/>
              <a:gd name="connsiteX5" fmla="*/ 1607683 w 2319743"/>
              <a:gd name="connsiteY5" fmla="*/ 2531026 h 2531026"/>
              <a:gd name="connsiteX6" fmla="*/ 713017 w 2319743"/>
              <a:gd name="connsiteY6" fmla="*/ 2531026 h 2531026"/>
              <a:gd name="connsiteX7" fmla="*/ 957 w 2319743"/>
              <a:gd name="connsiteY7" fmla="*/ 1818966 h 2531026"/>
              <a:gd name="connsiteX0" fmla="*/ 957 w 2319743"/>
              <a:gd name="connsiteY0" fmla="*/ 1818966 h 2531026"/>
              <a:gd name="connsiteX1" fmla="*/ 841354 w 2319743"/>
              <a:gd name="connsiteY1" fmla="*/ 0 h 2531026"/>
              <a:gd name="connsiteX2" fmla="*/ 1559557 w 2319743"/>
              <a:gd name="connsiteY2" fmla="*/ 16042 h 2531026"/>
              <a:gd name="connsiteX3" fmla="*/ 2319743 w 2319743"/>
              <a:gd name="connsiteY3" fmla="*/ 1818966 h 2531026"/>
              <a:gd name="connsiteX4" fmla="*/ 2319743 w 2319743"/>
              <a:gd name="connsiteY4" fmla="*/ 1818966 h 2531026"/>
              <a:gd name="connsiteX5" fmla="*/ 1607683 w 2319743"/>
              <a:gd name="connsiteY5" fmla="*/ 2531026 h 2531026"/>
              <a:gd name="connsiteX6" fmla="*/ 713017 w 2319743"/>
              <a:gd name="connsiteY6" fmla="*/ 2531026 h 2531026"/>
              <a:gd name="connsiteX7" fmla="*/ 957 w 2319743"/>
              <a:gd name="connsiteY7" fmla="*/ 1818966 h 25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9743" h="2531026">
                <a:moveTo>
                  <a:pt x="957" y="1818966"/>
                </a:moveTo>
                <a:cubicBezTo>
                  <a:pt x="22346" y="1397128"/>
                  <a:pt x="448094" y="0"/>
                  <a:pt x="841354" y="0"/>
                </a:cubicBezTo>
                <a:cubicBezTo>
                  <a:pt x="1139576" y="0"/>
                  <a:pt x="1261335" y="16042"/>
                  <a:pt x="1559557" y="16042"/>
                </a:cubicBezTo>
                <a:cubicBezTo>
                  <a:pt x="1952817" y="16042"/>
                  <a:pt x="2319743" y="1425706"/>
                  <a:pt x="2319743" y="1818966"/>
                </a:cubicBezTo>
                <a:lnTo>
                  <a:pt x="2319743" y="1818966"/>
                </a:lnTo>
                <a:cubicBezTo>
                  <a:pt x="2319743" y="2212226"/>
                  <a:pt x="2000943" y="2531026"/>
                  <a:pt x="1607683" y="2531026"/>
                </a:cubicBezTo>
                <a:lnTo>
                  <a:pt x="713017" y="2531026"/>
                </a:lnTo>
                <a:cubicBezTo>
                  <a:pt x="319757" y="2531026"/>
                  <a:pt x="-20432" y="2240804"/>
                  <a:pt x="957" y="1818966"/>
                </a:cubicBezTo>
                <a:close/>
              </a:path>
            </a:pathLst>
          </a:custGeom>
          <a:solidFill>
            <a:srgbClr val="F4F5F8">
              <a:alpha val="58000"/>
            </a:srgbClr>
          </a:solidFill>
          <a:ln w="6350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7" name="Forma libre: forma 336">
            <a:extLst>
              <a:ext uri="{FF2B5EF4-FFF2-40B4-BE49-F238E27FC236}">
                <a16:creationId xmlns:a16="http://schemas.microsoft.com/office/drawing/2014/main" id="{12001D75-72F9-FEA4-ED5F-093D70832225}"/>
              </a:ext>
            </a:extLst>
          </p:cNvPr>
          <p:cNvSpPr/>
          <p:nvPr/>
        </p:nvSpPr>
        <p:spPr>
          <a:xfrm flipH="1">
            <a:off x="7553741" y="1455440"/>
            <a:ext cx="1180214" cy="404037"/>
          </a:xfrm>
          <a:custGeom>
            <a:avLst/>
            <a:gdLst>
              <a:gd name="connsiteX0" fmla="*/ 1180214 w 1180214"/>
              <a:gd name="connsiteY0" fmla="*/ 404037 h 404037"/>
              <a:gd name="connsiteX1" fmla="*/ 1180214 w 1180214"/>
              <a:gd name="connsiteY1" fmla="*/ 0 h 404037"/>
              <a:gd name="connsiteX2" fmla="*/ 0 w 1180214"/>
              <a:gd name="connsiteY2" fmla="*/ 0 h 40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404037">
                <a:moveTo>
                  <a:pt x="1180214" y="404037"/>
                </a:moveTo>
                <a:lnTo>
                  <a:pt x="118021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8" name="CuadroTexto 143">
            <a:extLst>
              <a:ext uri="{FF2B5EF4-FFF2-40B4-BE49-F238E27FC236}">
                <a16:creationId xmlns:a16="http://schemas.microsoft.com/office/drawing/2014/main" id="{2AE1BDCA-FA98-2894-D828-616CC6A5D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577" y="1088272"/>
            <a:ext cx="218860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000" b="1" i="0" u="none" strike="noStrike" kern="1200" cap="none" spc="0" normalizeH="0" baseline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promotor</a:t>
            </a:r>
          </a:p>
        </p:txBody>
      </p:sp>
      <p:pic>
        <p:nvPicPr>
          <p:cNvPr id="349" name="Imagen 348">
            <a:extLst>
              <a:ext uri="{FF2B5EF4-FFF2-40B4-BE49-F238E27FC236}">
                <a16:creationId xmlns:a16="http://schemas.microsoft.com/office/drawing/2014/main" id="{02595F8F-E367-13EF-CA97-04B1C7B08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841487" y="4031176"/>
            <a:ext cx="422503" cy="761787"/>
          </a:xfrm>
          <a:prstGeom prst="rect">
            <a:avLst/>
          </a:prstGeom>
        </p:spPr>
      </p:pic>
      <p:pic>
        <p:nvPicPr>
          <p:cNvPr id="363" name="Imagen 362">
            <a:extLst>
              <a:ext uri="{FF2B5EF4-FFF2-40B4-BE49-F238E27FC236}">
                <a16:creationId xmlns:a16="http://schemas.microsoft.com/office/drawing/2014/main" id="{B0EC0BB9-824D-880E-8745-8E57702B2D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405065" y="4993323"/>
            <a:ext cx="501619" cy="779956"/>
          </a:xfrm>
          <a:prstGeom prst="rect">
            <a:avLst/>
          </a:prstGeom>
        </p:spPr>
      </p:pic>
      <p:sp>
        <p:nvSpPr>
          <p:cNvPr id="92" name="Rectángulo: esquinas redondeadas 91">
            <a:extLst>
              <a:ext uri="{FF2B5EF4-FFF2-40B4-BE49-F238E27FC236}">
                <a16:creationId xmlns:a16="http://schemas.microsoft.com/office/drawing/2014/main" id="{F6E823F7-B054-E8D4-5CF1-FEFDDD64E0EB}"/>
              </a:ext>
            </a:extLst>
          </p:cNvPr>
          <p:cNvSpPr>
            <a:spLocks noChangeArrowheads="1"/>
          </p:cNvSpPr>
          <p:nvPr/>
        </p:nvSpPr>
        <p:spPr bwMode="auto">
          <a:xfrm rot="3271825" flipH="1">
            <a:off x="5106280" y="4174068"/>
            <a:ext cx="366995" cy="12848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3" name="Rectángulo: esquinas redondeadas 92">
            <a:extLst>
              <a:ext uri="{FF2B5EF4-FFF2-40B4-BE49-F238E27FC236}">
                <a16:creationId xmlns:a16="http://schemas.microsoft.com/office/drawing/2014/main" id="{AB4AE3BF-FCA8-AE14-ED94-01DCD1B67316}"/>
              </a:ext>
            </a:extLst>
          </p:cNvPr>
          <p:cNvSpPr>
            <a:spLocks noChangeArrowheads="1"/>
          </p:cNvSpPr>
          <p:nvPr/>
        </p:nvSpPr>
        <p:spPr bwMode="auto">
          <a:xfrm rot="16940035" flipH="1">
            <a:off x="4824204" y="4210989"/>
            <a:ext cx="606243" cy="276169"/>
          </a:xfrm>
          <a:prstGeom prst="roundRect">
            <a:avLst>
              <a:gd name="adj" fmla="val 48051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FD8F11DB-5419-CEEE-5542-EFE53DC4918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16988" y="3749846"/>
            <a:ext cx="287984" cy="289460"/>
          </a:xfrm>
          <a:prstGeom prst="ellipse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5" name="Rectángulo: esquinas redondeadas 94">
            <a:extLst>
              <a:ext uri="{FF2B5EF4-FFF2-40B4-BE49-F238E27FC236}">
                <a16:creationId xmlns:a16="http://schemas.microsoft.com/office/drawing/2014/main" id="{3D5B7A61-4C8A-0686-6D7C-3497936C20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23006" y="4279293"/>
            <a:ext cx="307182" cy="118886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6" name="Rectángulo: esquinas redondeadas 95">
            <a:extLst>
              <a:ext uri="{FF2B5EF4-FFF2-40B4-BE49-F238E27FC236}">
                <a16:creationId xmlns:a16="http://schemas.microsoft.com/office/drawing/2014/main" id="{D95E8A9D-383C-04E6-D31B-BF0A2D9BEC92}"/>
              </a:ext>
            </a:extLst>
          </p:cNvPr>
          <p:cNvSpPr>
            <a:spLocks noChangeArrowheads="1"/>
          </p:cNvSpPr>
          <p:nvPr/>
        </p:nvSpPr>
        <p:spPr bwMode="auto">
          <a:xfrm rot="14400000">
            <a:off x="5212613" y="4648134"/>
            <a:ext cx="487357" cy="1705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7" name="Rectangle 9">
            <a:extLst>
              <a:ext uri="{FF2B5EF4-FFF2-40B4-BE49-F238E27FC236}">
                <a16:creationId xmlns:a16="http://schemas.microsoft.com/office/drawing/2014/main" id="{BCA6147F-D934-F5F8-BCDB-2DDD5257D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40" y="4409993"/>
            <a:ext cx="692637" cy="7679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98" name="Rectángulo: esquinas redondeadas 97">
            <a:extLst>
              <a:ext uri="{FF2B5EF4-FFF2-40B4-BE49-F238E27FC236}">
                <a16:creationId xmlns:a16="http://schemas.microsoft.com/office/drawing/2014/main" id="{F43142CC-D84A-6E29-C96D-2E37D213E6D9}"/>
              </a:ext>
            </a:extLst>
          </p:cNvPr>
          <p:cNvSpPr>
            <a:spLocks noChangeArrowheads="1"/>
          </p:cNvSpPr>
          <p:nvPr/>
        </p:nvSpPr>
        <p:spPr bwMode="auto">
          <a:xfrm rot="101166" flipH="1">
            <a:off x="5012870" y="4508203"/>
            <a:ext cx="424591" cy="175744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9" name="Elipse 39">
            <a:extLst>
              <a:ext uri="{FF2B5EF4-FFF2-40B4-BE49-F238E27FC236}">
                <a16:creationId xmlns:a16="http://schemas.microsoft.com/office/drawing/2014/main" id="{F3B2AF69-66EA-F111-54C1-14F1D976F38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54535" y="4393748"/>
            <a:ext cx="287984" cy="289460"/>
          </a:xfrm>
          <a:prstGeom prst="ellipse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0" name="Rectángulo: esquinas redondeadas 43">
            <a:extLst>
              <a:ext uri="{FF2B5EF4-FFF2-40B4-BE49-F238E27FC236}">
                <a16:creationId xmlns:a16="http://schemas.microsoft.com/office/drawing/2014/main" id="{5A69E2A6-AB5A-823D-50C5-2F66E23A86CC}"/>
              </a:ext>
            </a:extLst>
          </p:cNvPr>
          <p:cNvSpPr>
            <a:spLocks noChangeArrowheads="1"/>
          </p:cNvSpPr>
          <p:nvPr/>
        </p:nvSpPr>
        <p:spPr bwMode="auto">
          <a:xfrm rot="6130866" flipH="1">
            <a:off x="5107757" y="4737482"/>
            <a:ext cx="425330" cy="167621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1" name="Rectangle 13">
            <a:extLst>
              <a:ext uri="{FF2B5EF4-FFF2-40B4-BE49-F238E27FC236}">
                <a16:creationId xmlns:a16="http://schemas.microsoft.com/office/drawing/2014/main" id="{36A454BA-907C-3BFC-3F73-C53472BCEA82}"/>
              </a:ext>
            </a:extLst>
          </p:cNvPr>
          <p:cNvSpPr>
            <a:spLocks noChangeArrowheads="1"/>
          </p:cNvSpPr>
          <p:nvPr/>
        </p:nvSpPr>
        <p:spPr bwMode="auto">
          <a:xfrm rot="16491400">
            <a:off x="5488629" y="3948111"/>
            <a:ext cx="637995" cy="59812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102" name="Freeform 14">
            <a:extLst>
              <a:ext uri="{FF2B5EF4-FFF2-40B4-BE49-F238E27FC236}">
                <a16:creationId xmlns:a16="http://schemas.microsoft.com/office/drawing/2014/main" id="{CF76EDF3-1551-2D64-717B-B740CE1BF77D}"/>
              </a:ext>
            </a:extLst>
          </p:cNvPr>
          <p:cNvSpPr>
            <a:spLocks/>
          </p:cNvSpPr>
          <p:nvPr/>
        </p:nvSpPr>
        <p:spPr bwMode="auto">
          <a:xfrm>
            <a:off x="5799287" y="3938882"/>
            <a:ext cx="161714" cy="451913"/>
          </a:xfrm>
          <a:custGeom>
            <a:avLst/>
            <a:gdLst>
              <a:gd name="T0" fmla="*/ 75 w 219"/>
              <a:gd name="T1" fmla="*/ 0 h 492"/>
              <a:gd name="T2" fmla="*/ 54 w 219"/>
              <a:gd name="T3" fmla="*/ 237 h 492"/>
              <a:gd name="T4" fmla="*/ 219 w 219"/>
              <a:gd name="T5" fmla="*/ 393 h 492"/>
              <a:gd name="T6" fmla="*/ 219 w 219"/>
              <a:gd name="T7" fmla="*/ 492 h 492"/>
              <a:gd name="T8" fmla="*/ 0 w 219"/>
              <a:gd name="T9" fmla="*/ 492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" h="492">
                <a:moveTo>
                  <a:pt x="75" y="0"/>
                </a:moveTo>
                <a:lnTo>
                  <a:pt x="54" y="237"/>
                </a:lnTo>
                <a:lnTo>
                  <a:pt x="219" y="393"/>
                </a:lnTo>
                <a:lnTo>
                  <a:pt x="219" y="492"/>
                </a:lnTo>
                <a:lnTo>
                  <a:pt x="0" y="492"/>
                </a:lnTo>
              </a:path>
            </a:pathLst>
          </a:custGeom>
          <a:noFill/>
          <a:ln w="57150" cmpd="sng">
            <a:solidFill>
              <a:srgbClr val="5B9B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3" name="Rectangle 15">
            <a:extLst>
              <a:ext uri="{FF2B5EF4-FFF2-40B4-BE49-F238E27FC236}">
                <a16:creationId xmlns:a16="http://schemas.microsoft.com/office/drawing/2014/main" id="{25616974-387A-72ED-888A-7F2E22FB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432" y="4680255"/>
            <a:ext cx="351488" cy="70150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104" name="Rectangle 16">
            <a:extLst>
              <a:ext uri="{FF2B5EF4-FFF2-40B4-BE49-F238E27FC236}">
                <a16:creationId xmlns:a16="http://schemas.microsoft.com/office/drawing/2014/main" id="{AAFA96FA-D316-3BF5-462B-FFB20703CDBE}"/>
              </a:ext>
            </a:extLst>
          </p:cNvPr>
          <p:cNvSpPr>
            <a:spLocks noChangeArrowheads="1"/>
          </p:cNvSpPr>
          <p:nvPr/>
        </p:nvSpPr>
        <p:spPr bwMode="auto">
          <a:xfrm rot="15986345">
            <a:off x="4685381" y="4378611"/>
            <a:ext cx="351488" cy="70150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endParaRPr lang="es-ES"/>
          </a:p>
        </p:txBody>
      </p:sp>
      <p:sp>
        <p:nvSpPr>
          <p:cNvPr id="105" name="Freeform 17">
            <a:extLst>
              <a:ext uri="{FF2B5EF4-FFF2-40B4-BE49-F238E27FC236}">
                <a16:creationId xmlns:a16="http://schemas.microsoft.com/office/drawing/2014/main" id="{7C80DB0D-BDA3-8FB3-A577-E229111D06ED}"/>
              </a:ext>
            </a:extLst>
          </p:cNvPr>
          <p:cNvSpPr>
            <a:spLocks/>
          </p:cNvSpPr>
          <p:nvPr/>
        </p:nvSpPr>
        <p:spPr bwMode="auto">
          <a:xfrm>
            <a:off x="4820143" y="4443961"/>
            <a:ext cx="115193" cy="263616"/>
          </a:xfrm>
          <a:custGeom>
            <a:avLst/>
            <a:gdLst>
              <a:gd name="T0" fmla="*/ 156 w 156"/>
              <a:gd name="T1" fmla="*/ 357 h 357"/>
              <a:gd name="T2" fmla="*/ 24 w 156"/>
              <a:gd name="T3" fmla="*/ 357 h 357"/>
              <a:gd name="T4" fmla="*/ 0 w 156"/>
              <a:gd name="T5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" h="357">
                <a:moveTo>
                  <a:pt x="156" y="357"/>
                </a:moveTo>
                <a:lnTo>
                  <a:pt x="24" y="357"/>
                </a:lnTo>
                <a:lnTo>
                  <a:pt x="0" y="0"/>
                </a:lnTo>
              </a:path>
            </a:pathLst>
          </a:custGeom>
          <a:noFill/>
          <a:ln w="57150" cap="flat" cmpd="sng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6" name="Rectangle 18">
            <a:extLst>
              <a:ext uri="{FF2B5EF4-FFF2-40B4-BE49-F238E27FC236}">
                <a16:creationId xmlns:a16="http://schemas.microsoft.com/office/drawing/2014/main" id="{C5E51B36-2D1D-5EDF-D825-7BF885C62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393" y="4739329"/>
            <a:ext cx="90087" cy="12774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pPr algn="ctr" eaLnBrk="0" hangingPunct="0"/>
            <a:endParaRPr lang="es-ES" altLang="es-ES" b="1"/>
          </a:p>
        </p:txBody>
      </p:sp>
      <p:sp>
        <p:nvSpPr>
          <p:cNvPr id="107" name="Rectangle 19">
            <a:extLst>
              <a:ext uri="{FF2B5EF4-FFF2-40B4-BE49-F238E27FC236}">
                <a16:creationId xmlns:a16="http://schemas.microsoft.com/office/drawing/2014/main" id="{870967BC-A91F-5380-2CB9-5FD82E5B7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546" y="4855999"/>
            <a:ext cx="45782" cy="127746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pPr algn="ctr" eaLnBrk="0" hangingPunct="0"/>
            <a:endParaRPr lang="es-ES" altLang="es-ES" b="1"/>
          </a:p>
        </p:txBody>
      </p:sp>
      <p:sp>
        <p:nvSpPr>
          <p:cNvPr id="108" name="Rectangle 20">
            <a:extLst>
              <a:ext uri="{FF2B5EF4-FFF2-40B4-BE49-F238E27FC236}">
                <a16:creationId xmlns:a16="http://schemas.microsoft.com/office/drawing/2014/main" id="{EF91A08B-6E4C-C866-3265-9856C6806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045" y="4940917"/>
            <a:ext cx="265092" cy="50213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txBody>
          <a:bodyPr anchor="ctr"/>
          <a:lstStyle/>
          <a:p>
            <a:pPr algn="ctr" eaLnBrk="0" hangingPunct="0"/>
            <a:endParaRPr lang="es-ES" altLang="es-ES" b="1"/>
          </a:p>
        </p:txBody>
      </p:sp>
      <p:grpSp>
        <p:nvGrpSpPr>
          <p:cNvPr id="109" name="Group 21">
            <a:extLst>
              <a:ext uri="{FF2B5EF4-FFF2-40B4-BE49-F238E27FC236}">
                <a16:creationId xmlns:a16="http://schemas.microsoft.com/office/drawing/2014/main" id="{429FECAB-E91E-8C24-A930-798B66E83D01}"/>
              </a:ext>
            </a:extLst>
          </p:cNvPr>
          <p:cNvGrpSpPr>
            <a:grpSpLocks/>
          </p:cNvGrpSpPr>
          <p:nvPr/>
        </p:nvGrpSpPr>
        <p:grpSpPr bwMode="auto">
          <a:xfrm>
            <a:off x="4891769" y="4966023"/>
            <a:ext cx="330074" cy="73104"/>
            <a:chOff x="1716" y="3144"/>
            <a:chExt cx="447" cy="99"/>
          </a:xfrm>
          <a:solidFill>
            <a:srgbClr val="5B9BD5"/>
          </a:solidFill>
        </p:grpSpPr>
        <p:sp>
          <p:nvSpPr>
            <p:cNvPr id="110" name="Oval 22">
              <a:extLst>
                <a:ext uri="{FF2B5EF4-FFF2-40B4-BE49-F238E27FC236}">
                  <a16:creationId xmlns:a16="http://schemas.microsoft.com/office/drawing/2014/main" id="{480756F4-3BF4-6370-D0A7-9E7D6FB5D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6" y="3144"/>
              <a:ext cx="99" cy="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" name="Oval 23">
              <a:extLst>
                <a:ext uri="{FF2B5EF4-FFF2-40B4-BE49-F238E27FC236}">
                  <a16:creationId xmlns:a16="http://schemas.microsoft.com/office/drawing/2014/main" id="{7E3C2422-4D02-CE4E-2E15-8539B7D80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3144"/>
              <a:ext cx="99" cy="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2" name="Oval 24">
              <a:extLst>
                <a:ext uri="{FF2B5EF4-FFF2-40B4-BE49-F238E27FC236}">
                  <a16:creationId xmlns:a16="http://schemas.microsoft.com/office/drawing/2014/main" id="{75CC1607-A3F7-1D6A-5751-DBC21260C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144"/>
              <a:ext cx="99" cy="9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7210F8BA-C707-D3A0-0A61-0BFF59E9368C}"/>
              </a:ext>
            </a:extLst>
          </p:cNvPr>
          <p:cNvGrpSpPr/>
          <p:nvPr/>
        </p:nvGrpSpPr>
        <p:grpSpPr>
          <a:xfrm>
            <a:off x="6293819" y="3749846"/>
            <a:ext cx="992880" cy="1293036"/>
            <a:chOff x="345164" y="1721509"/>
            <a:chExt cx="2384204" cy="3104967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B9C77CDE-64BB-DB95-B763-76604A1030F2}"/>
                </a:ext>
              </a:extLst>
            </p:cNvPr>
            <p:cNvSpPr/>
            <p:nvPr/>
          </p:nvSpPr>
          <p:spPr>
            <a:xfrm rot="4594250" flipH="1">
              <a:off x="1009234" y="4110079"/>
              <a:ext cx="1029327" cy="384628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8A53A51F-EEF0-ECB2-CCFE-D87E4E50D2F5}"/>
                </a:ext>
              </a:extLst>
            </p:cNvPr>
            <p:cNvSpPr/>
            <p:nvPr/>
          </p:nvSpPr>
          <p:spPr>
            <a:xfrm rot="6527721">
              <a:off x="573995" y="3074355"/>
              <a:ext cx="1226474" cy="318090"/>
            </a:xfrm>
            <a:prstGeom prst="roundRect">
              <a:avLst>
                <a:gd name="adj" fmla="val 4805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CF0B3E45-E181-EA2C-43B3-95858BF73A9A}"/>
                </a:ext>
              </a:extLst>
            </p:cNvPr>
            <p:cNvSpPr/>
            <p:nvPr/>
          </p:nvSpPr>
          <p:spPr>
            <a:xfrm rot="6575740">
              <a:off x="-438823" y="3417262"/>
              <a:ext cx="2415858" cy="402570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CDF4877E-F76C-892C-F84B-C79CF7BB4252}"/>
                </a:ext>
              </a:extLst>
            </p:cNvPr>
            <p:cNvSpPr/>
            <p:nvPr/>
          </p:nvSpPr>
          <p:spPr>
            <a:xfrm rot="477056">
              <a:off x="1240391" y="1867202"/>
              <a:ext cx="665327" cy="665327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D07F942B-5F30-E608-CD8F-D54E23BCB059}"/>
                </a:ext>
              </a:extLst>
            </p:cNvPr>
            <p:cNvSpPr/>
            <p:nvPr/>
          </p:nvSpPr>
          <p:spPr>
            <a:xfrm rot="1635745" flipH="1">
              <a:off x="596883" y="3579973"/>
              <a:ext cx="1029327" cy="386002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E0D8121F-7562-E87E-0E37-57D3A3889682}"/>
                </a:ext>
              </a:extLst>
            </p:cNvPr>
            <p:cNvSpPr/>
            <p:nvPr/>
          </p:nvSpPr>
          <p:spPr>
            <a:xfrm rot="10298448" flipH="1">
              <a:off x="465856" y="2490670"/>
              <a:ext cx="752171" cy="294094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400E5672-7090-5AB3-DB9B-9606A67B525B}"/>
                </a:ext>
              </a:extLst>
            </p:cNvPr>
            <p:cNvSpPr/>
            <p:nvPr/>
          </p:nvSpPr>
          <p:spPr>
            <a:xfrm rot="1324747">
              <a:off x="360598" y="3475080"/>
              <a:ext cx="2368770" cy="125092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3" name="Diagrama de flujo: retraso 52">
              <a:extLst>
                <a:ext uri="{FF2B5EF4-FFF2-40B4-BE49-F238E27FC236}">
                  <a16:creationId xmlns:a16="http://schemas.microsoft.com/office/drawing/2014/main" id="{56421D80-EA12-F80C-A287-4DE0AC1DFCC3}"/>
                </a:ext>
              </a:extLst>
            </p:cNvPr>
            <p:cNvSpPr/>
            <p:nvPr/>
          </p:nvSpPr>
          <p:spPr>
            <a:xfrm rot="1323580">
              <a:off x="2035075" y="3515498"/>
              <a:ext cx="671858" cy="671859"/>
            </a:xfrm>
            <a:prstGeom prst="flowChartDelay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C2BFF580-4CE7-295E-9FDA-9A6F4B80EC62}"/>
                </a:ext>
              </a:extLst>
            </p:cNvPr>
            <p:cNvSpPr/>
            <p:nvPr/>
          </p:nvSpPr>
          <p:spPr>
            <a:xfrm>
              <a:off x="1056140" y="2490104"/>
              <a:ext cx="429892" cy="388680"/>
            </a:xfrm>
            <a:custGeom>
              <a:avLst/>
              <a:gdLst>
                <a:gd name="connsiteX0" fmla="*/ 0 w 286101"/>
                <a:gd name="connsiteY0" fmla="*/ 157075 h 246832"/>
                <a:gd name="connsiteX1" fmla="*/ 89757 w 286101"/>
                <a:gd name="connsiteY1" fmla="*/ 0 h 246832"/>
                <a:gd name="connsiteX2" fmla="*/ 286101 w 286101"/>
                <a:gd name="connsiteY2" fmla="*/ 140245 h 246832"/>
                <a:gd name="connsiteX3" fmla="*/ 84147 w 286101"/>
                <a:gd name="connsiteY3" fmla="*/ 246832 h 246832"/>
                <a:gd name="connsiteX4" fmla="*/ 0 w 286101"/>
                <a:gd name="connsiteY4" fmla="*/ 157075 h 24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101" h="246832">
                  <a:moveTo>
                    <a:pt x="0" y="157075"/>
                  </a:moveTo>
                  <a:lnTo>
                    <a:pt x="89757" y="0"/>
                  </a:lnTo>
                  <a:lnTo>
                    <a:pt x="286101" y="140245"/>
                  </a:lnTo>
                  <a:lnTo>
                    <a:pt x="84147" y="246832"/>
                  </a:lnTo>
                  <a:lnTo>
                    <a:pt x="0" y="15707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Acorde 57">
              <a:extLst>
                <a:ext uri="{FF2B5EF4-FFF2-40B4-BE49-F238E27FC236}">
                  <a16:creationId xmlns:a16="http://schemas.microsoft.com/office/drawing/2014/main" id="{3A986E3C-9A37-F8EA-BB82-81B3ED4C9B22}"/>
                </a:ext>
              </a:extLst>
            </p:cNvPr>
            <p:cNvSpPr/>
            <p:nvPr/>
          </p:nvSpPr>
          <p:spPr>
            <a:xfrm rot="8634437">
              <a:off x="1262604" y="1721509"/>
              <a:ext cx="706557" cy="706557"/>
            </a:xfrm>
            <a:prstGeom prst="chord">
              <a:avLst>
                <a:gd name="adj1" fmla="val 2700000"/>
                <a:gd name="adj2" fmla="val 15093008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3B4F681E-6B09-18C2-9508-CB847E6DE417}"/>
                </a:ext>
              </a:extLst>
            </p:cNvPr>
            <p:cNvCxnSpPr>
              <a:cxnSpLocks/>
            </p:cNvCxnSpPr>
            <p:nvPr/>
          </p:nvCxnSpPr>
          <p:spPr>
            <a:xfrm>
              <a:off x="1267430" y="1991406"/>
              <a:ext cx="753282" cy="282865"/>
            </a:xfrm>
            <a:prstGeom prst="line">
              <a:avLst/>
            </a:prstGeom>
            <a:solidFill>
              <a:srgbClr val="5B9BD5"/>
            </a:solidFill>
            <a:ln w="50800" cap="rnd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C28EB7A2-E06C-A04D-30EA-DE9C5BA01E2B}"/>
                </a:ext>
              </a:extLst>
            </p:cNvPr>
            <p:cNvSpPr/>
            <p:nvPr/>
          </p:nvSpPr>
          <p:spPr>
            <a:xfrm rot="3969554" flipH="1">
              <a:off x="953956" y="3080736"/>
              <a:ext cx="1203600" cy="294094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C08414DB-6FAF-D1E7-0316-6997F9CE2198}"/>
                </a:ext>
              </a:extLst>
            </p:cNvPr>
            <p:cNvSpPr/>
            <p:nvPr/>
          </p:nvSpPr>
          <p:spPr>
            <a:xfrm rot="6560253" flipH="1">
              <a:off x="116125" y="2746618"/>
              <a:ext cx="752171" cy="294094"/>
            </a:xfrm>
            <a:prstGeom prst="roundRect">
              <a:avLst>
                <a:gd name="adj" fmla="val 5000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>
                <a:solidFill>
                  <a:prstClr val="white"/>
                </a:solidFill>
              </a:endParaRPr>
            </a:p>
          </p:txBody>
        </p:sp>
      </p:grpSp>
      <p:grpSp>
        <p:nvGrpSpPr>
          <p:cNvPr id="78" name="Group 60">
            <a:extLst>
              <a:ext uri="{FF2B5EF4-FFF2-40B4-BE49-F238E27FC236}">
                <a16:creationId xmlns:a16="http://schemas.microsoft.com/office/drawing/2014/main" id="{18481778-D845-5BDB-BABC-2B2C4566C48E}"/>
              </a:ext>
            </a:extLst>
          </p:cNvPr>
          <p:cNvGrpSpPr>
            <a:grpSpLocks/>
          </p:cNvGrpSpPr>
          <p:nvPr/>
        </p:nvGrpSpPr>
        <p:grpSpPr bwMode="auto">
          <a:xfrm>
            <a:off x="5670881" y="2408293"/>
            <a:ext cx="723637" cy="1193544"/>
            <a:chOff x="2137" y="2182"/>
            <a:chExt cx="790" cy="1303"/>
          </a:xfrm>
          <a:solidFill>
            <a:srgbClr val="5B9BD5"/>
          </a:solidFill>
        </p:grpSpPr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1D6F31CE-8BB3-1B0D-F507-259FBCB2CD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566621">
              <a:off x="2137" y="2484"/>
              <a:ext cx="350" cy="12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FA87B5E4-5566-793B-FFE5-3DECD59EE0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77056">
              <a:off x="2439" y="2182"/>
              <a:ext cx="275" cy="27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1" name="Rectángulo: esquinas redondeadas 80">
              <a:extLst>
                <a:ext uri="{FF2B5EF4-FFF2-40B4-BE49-F238E27FC236}">
                  <a16:creationId xmlns:a16="http://schemas.microsoft.com/office/drawing/2014/main" id="{A8FD0670-72DD-146C-377C-5FC30ADFE2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188" y="3124"/>
              <a:ext cx="555" cy="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2" name="Rectángulo: esquinas redondeadas 81">
              <a:extLst>
                <a:ext uri="{FF2B5EF4-FFF2-40B4-BE49-F238E27FC236}">
                  <a16:creationId xmlns:a16="http://schemas.microsoft.com/office/drawing/2014/main" id="{194BF649-44CD-896D-D806-DB890C3D54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05" y="3124"/>
              <a:ext cx="555" cy="16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3" name="Rectángulo: esquinas redondeadas 82">
              <a:extLst>
                <a:ext uri="{FF2B5EF4-FFF2-40B4-BE49-F238E27FC236}">
                  <a16:creationId xmlns:a16="http://schemas.microsoft.com/office/drawing/2014/main" id="{83DFFC87-090A-A26E-52FE-4AB4723BCE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021005" flipH="1">
              <a:off x="2640" y="2633"/>
              <a:ext cx="410" cy="1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Rectángulo: esquinas redondeadas 83">
              <a:extLst>
                <a:ext uri="{FF2B5EF4-FFF2-40B4-BE49-F238E27FC236}">
                  <a16:creationId xmlns:a16="http://schemas.microsoft.com/office/drawing/2014/main" id="{8199CE4A-AF50-E8A4-90BE-99E30B1AD2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49130">
              <a:off x="2141" y="2396"/>
              <a:ext cx="288" cy="11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id="{A8734E45-80AC-2012-6E34-3C7B8946F8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45091" flipH="1">
              <a:off x="2357" y="2242"/>
              <a:ext cx="46" cy="157"/>
            </a:xfrm>
            <a:prstGeom prst="rect">
              <a:avLst/>
            </a:pr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6" name="Rectángulo: esquinas redondeadas 85">
              <a:extLst>
                <a:ext uri="{FF2B5EF4-FFF2-40B4-BE49-F238E27FC236}">
                  <a16:creationId xmlns:a16="http://schemas.microsoft.com/office/drawing/2014/main" id="{3E762A2E-3A4F-ED4D-40F3-7D93F10C73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326" y="2608"/>
              <a:ext cx="494" cy="382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7" name="Rectángulo: esquinas redondeadas 86">
              <a:extLst>
                <a:ext uri="{FF2B5EF4-FFF2-40B4-BE49-F238E27FC236}">
                  <a16:creationId xmlns:a16="http://schemas.microsoft.com/office/drawing/2014/main" id="{F36AB5FF-52D7-E7FA-75EB-31DF5C45A5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525" y="2287"/>
              <a:ext cx="97" cy="498"/>
            </a:xfrm>
            <a:prstGeom prst="roundRect">
              <a:avLst>
                <a:gd name="adj" fmla="val 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8" name="Triángulo isósceles 87">
              <a:extLst>
                <a:ext uri="{FF2B5EF4-FFF2-40B4-BE49-F238E27FC236}">
                  <a16:creationId xmlns:a16="http://schemas.microsoft.com/office/drawing/2014/main" id="{5A17DC1C-C8BA-5A64-4F48-1072B2D3FA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73" y="2466"/>
              <a:ext cx="206" cy="314"/>
            </a:xfrm>
            <a:prstGeom prst="triangle">
              <a:avLst>
                <a:gd name="adj" fmla="val 50000"/>
              </a:avLst>
            </a:prstGeom>
            <a:solidFill>
              <a:srgbClr val="F4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89" name="Grupo 115">
              <a:extLst>
                <a:ext uri="{FF2B5EF4-FFF2-40B4-BE49-F238E27FC236}">
                  <a16:creationId xmlns:a16="http://schemas.microsoft.com/office/drawing/2014/main" id="{5756B254-7715-DA1D-CA8C-C1D7951CC58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523" y="2483"/>
              <a:ext cx="93" cy="316"/>
              <a:chOff x="6479116" y="2092809"/>
              <a:chExt cx="349043" cy="1199996"/>
            </a:xfrm>
            <a:grpFill/>
          </p:grpSpPr>
          <p:sp>
            <p:nvSpPr>
              <p:cNvPr id="116" name="Trapecio 167">
                <a:extLst>
                  <a:ext uri="{FF2B5EF4-FFF2-40B4-BE49-F238E27FC236}">
                    <a16:creationId xmlns:a16="http://schemas.microsoft.com/office/drawing/2014/main" id="{254F4F0F-4F42-A259-6E1E-C56F25BC374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6500973" y="2092809"/>
                <a:ext cx="298455" cy="246835"/>
              </a:xfrm>
              <a:custGeom>
                <a:avLst/>
                <a:gdLst>
                  <a:gd name="T0" fmla="*/ 0 w 298450"/>
                  <a:gd name="T1" fmla="*/ 246835 h 246835"/>
                  <a:gd name="T2" fmla="*/ 61709 w 298450"/>
                  <a:gd name="T3" fmla="*/ 0 h 246835"/>
                  <a:gd name="T4" fmla="*/ 236741 w 298450"/>
                  <a:gd name="T5" fmla="*/ 0 h 246835"/>
                  <a:gd name="T6" fmla="*/ 298450 w 298450"/>
                  <a:gd name="T7" fmla="*/ 246835 h 246835"/>
                  <a:gd name="T8" fmla="*/ 0 w 298450"/>
                  <a:gd name="T9" fmla="*/ 246835 h 2468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450" h="246835">
                    <a:moveTo>
                      <a:pt x="0" y="246835"/>
                    </a:moveTo>
                    <a:lnTo>
                      <a:pt x="61709" y="0"/>
                    </a:lnTo>
                    <a:lnTo>
                      <a:pt x="236741" y="0"/>
                    </a:lnTo>
                    <a:lnTo>
                      <a:pt x="298450" y="246835"/>
                    </a:lnTo>
                    <a:lnTo>
                      <a:pt x="0" y="246835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ca-ES"/>
              </a:p>
            </p:txBody>
          </p:sp>
          <p:sp>
            <p:nvSpPr>
              <p:cNvPr id="117" name="Trapecio 168">
                <a:extLst>
                  <a:ext uri="{FF2B5EF4-FFF2-40B4-BE49-F238E27FC236}">
                    <a16:creationId xmlns:a16="http://schemas.microsoft.com/office/drawing/2014/main" id="{BD90AE5D-86E0-112E-4CB7-132B664E33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9116" y="2296830"/>
                <a:ext cx="349043" cy="995975"/>
              </a:xfrm>
              <a:custGeom>
                <a:avLst/>
                <a:gdLst>
                  <a:gd name="T0" fmla="*/ 0 w 298450"/>
                  <a:gd name="T1" fmla="*/ 930372 h 930372"/>
                  <a:gd name="T2" fmla="*/ 74613 w 298450"/>
                  <a:gd name="T3" fmla="*/ 0 h 930372"/>
                  <a:gd name="T4" fmla="*/ 223838 w 298450"/>
                  <a:gd name="T5" fmla="*/ 0 h 930372"/>
                  <a:gd name="T6" fmla="*/ 298450 w 298450"/>
                  <a:gd name="T7" fmla="*/ 930372 h 930372"/>
                  <a:gd name="T8" fmla="*/ 0 w 298450"/>
                  <a:gd name="T9" fmla="*/ 930372 h 930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450" h="930372">
                    <a:moveTo>
                      <a:pt x="0" y="930372"/>
                    </a:moveTo>
                    <a:lnTo>
                      <a:pt x="74613" y="0"/>
                    </a:lnTo>
                    <a:lnTo>
                      <a:pt x="223838" y="0"/>
                    </a:lnTo>
                    <a:lnTo>
                      <a:pt x="298450" y="930372"/>
                    </a:lnTo>
                    <a:lnTo>
                      <a:pt x="0" y="930372"/>
                    </a:lnTo>
                    <a:close/>
                  </a:path>
                </a:pathLst>
              </a:cu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>
                  <a:defRPr/>
                </a:pPr>
                <a:endParaRPr lang="ca-ES"/>
              </a:p>
            </p:txBody>
          </p:sp>
        </p:grpSp>
        <p:grpSp>
          <p:nvGrpSpPr>
            <p:cNvPr id="90" name="Group 53">
              <a:extLst>
                <a:ext uri="{FF2B5EF4-FFF2-40B4-BE49-F238E27FC236}">
                  <a16:creationId xmlns:a16="http://schemas.microsoft.com/office/drawing/2014/main" id="{01E12621-BF28-6134-E845-33D3DE61D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94" y="2863"/>
              <a:ext cx="133" cy="350"/>
              <a:chOff x="2836" y="2813"/>
              <a:chExt cx="133" cy="350"/>
            </a:xfrm>
            <a:grpFill/>
          </p:grpSpPr>
          <p:sp>
            <p:nvSpPr>
              <p:cNvPr id="114" name="Rectángulo 113">
                <a:extLst>
                  <a:ext uri="{FF2B5EF4-FFF2-40B4-BE49-F238E27FC236}">
                    <a16:creationId xmlns:a16="http://schemas.microsoft.com/office/drawing/2014/main" id="{2A9E48F5-ABD4-F269-BAEB-A44C5363D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6" y="2888"/>
                <a:ext cx="133" cy="275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800" i="0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  <p:sp>
            <p:nvSpPr>
              <p:cNvPr id="115" name="Rectángulo 114">
                <a:extLst>
                  <a:ext uri="{FF2B5EF4-FFF2-40B4-BE49-F238E27FC236}">
                    <a16:creationId xmlns:a16="http://schemas.microsoft.com/office/drawing/2014/main" id="{5CCE8A06-D0B0-5F42-F06D-EA2A9A221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879" y="2813"/>
                <a:ext cx="46" cy="156"/>
              </a:xfrm>
              <a:prstGeom prst="rect">
                <a:avLst/>
              </a:prstGeom>
              <a:solidFill>
                <a:srgbClr val="5B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a-ES" sz="1800" i="0" kern="0">
                  <a:solidFill>
                    <a:prstClr val="white"/>
                  </a:solidFill>
                  <a:latin typeface="Calibri" panose="020F0502020204030204"/>
                  <a:cs typeface="+mn-cs"/>
                </a:endParaRPr>
              </a:p>
            </p:txBody>
          </p:sp>
        </p:grpSp>
        <p:sp>
          <p:nvSpPr>
            <p:cNvPr id="91" name="Rectángulo: esquinas redondeadas 158">
              <a:extLst>
                <a:ext uri="{FF2B5EF4-FFF2-40B4-BE49-F238E27FC236}">
                  <a16:creationId xmlns:a16="http://schemas.microsoft.com/office/drawing/2014/main" id="{72807EE5-9F44-EF21-CEA4-4703D06D58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61207" flipH="1">
              <a:off x="2657" y="2488"/>
              <a:ext cx="228" cy="12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sz="1800" i="0" kern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96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ángulo 21">
            <a:extLst>
              <a:ext uri="{FF2B5EF4-FFF2-40B4-BE49-F238E27FC236}">
                <a16:creationId xmlns:a16="http://schemas.microsoft.com/office/drawing/2014/main" id="{6AC61BFA-A999-C52C-6390-6FDFFF2F21E4}"/>
              </a:ext>
            </a:extLst>
          </p:cNvPr>
          <p:cNvSpPr/>
          <p:nvPr/>
        </p:nvSpPr>
        <p:spPr>
          <a:xfrm>
            <a:off x="2157519" y="4800509"/>
            <a:ext cx="7876963" cy="1690308"/>
          </a:xfrm>
          <a:prstGeom prst="rect">
            <a:avLst/>
          </a:prstGeom>
          <a:solidFill>
            <a:srgbClr val="D7DAED"/>
          </a:solidFill>
          <a:ln>
            <a:noFill/>
          </a:ln>
        </p:spPr>
        <p:txBody>
          <a:bodyPr lIns="216000" anchor="ctr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8" name="Rectángulo 21">
            <a:extLst>
              <a:ext uri="{FF2B5EF4-FFF2-40B4-BE49-F238E27FC236}">
                <a16:creationId xmlns:a16="http://schemas.microsoft.com/office/drawing/2014/main" id="{E85345F8-6D9D-B809-F7AE-C533BA7805C3}"/>
              </a:ext>
            </a:extLst>
          </p:cNvPr>
          <p:cNvSpPr/>
          <p:nvPr/>
        </p:nvSpPr>
        <p:spPr>
          <a:xfrm>
            <a:off x="2157519" y="2939811"/>
            <a:ext cx="7876963" cy="1690308"/>
          </a:xfrm>
          <a:prstGeom prst="rect">
            <a:avLst/>
          </a:prstGeom>
          <a:solidFill>
            <a:srgbClr val="D7DAED"/>
          </a:solidFill>
          <a:ln>
            <a:noFill/>
          </a:ln>
        </p:spPr>
        <p:txBody>
          <a:bodyPr lIns="216000" anchor="ctr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22C2485-F07D-2EC2-7C63-8638C4A2A774}"/>
              </a:ext>
            </a:extLst>
          </p:cNvPr>
          <p:cNvSpPr txBox="1">
            <a:spLocks/>
          </p:cNvSpPr>
          <p:nvPr/>
        </p:nvSpPr>
        <p:spPr>
          <a:xfrm>
            <a:off x="689278" y="-16910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Vías de mejora: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no hay soluciones universales</a:t>
            </a:r>
          </a:p>
        </p:txBody>
      </p:sp>
      <p:pic>
        <p:nvPicPr>
          <p:cNvPr id="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4A04849E-35C1-7F4D-BB4A-AB9FA7888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6" name="Rectángulo 21">
            <a:extLst>
              <a:ext uri="{FF2B5EF4-FFF2-40B4-BE49-F238E27FC236}">
                <a16:creationId xmlns:a16="http://schemas.microsoft.com/office/drawing/2014/main" id="{0A2D898C-D849-4929-11AE-D99431048A40}"/>
              </a:ext>
            </a:extLst>
          </p:cNvPr>
          <p:cNvSpPr/>
          <p:nvPr/>
        </p:nvSpPr>
        <p:spPr>
          <a:xfrm>
            <a:off x="2157519" y="1089746"/>
            <a:ext cx="7876963" cy="1690308"/>
          </a:xfrm>
          <a:prstGeom prst="rect">
            <a:avLst/>
          </a:prstGeom>
          <a:solidFill>
            <a:srgbClr val="D7DAED"/>
          </a:solidFill>
          <a:ln>
            <a:noFill/>
          </a:ln>
        </p:spPr>
        <p:txBody>
          <a:bodyPr lIns="216000" anchor="ctr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000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12" name="Imagen 111" descr="Icono&#10;&#10;El contenido generado por IA puede ser incorrecto.">
            <a:extLst>
              <a:ext uri="{FF2B5EF4-FFF2-40B4-BE49-F238E27FC236}">
                <a16:creationId xmlns:a16="http://schemas.microsoft.com/office/drawing/2014/main" id="{76AAA31A-804F-E687-0054-30FF35DAA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95" y="5176606"/>
            <a:ext cx="928119" cy="1162239"/>
          </a:xfrm>
          <a:prstGeom prst="rect">
            <a:avLst/>
          </a:prstGeom>
        </p:spPr>
      </p:pic>
      <p:pic>
        <p:nvPicPr>
          <p:cNvPr id="114" name="Imagen 113" descr="Icono&#10;&#10;El contenido generado por IA puede ser incorrecto.">
            <a:extLst>
              <a:ext uri="{FF2B5EF4-FFF2-40B4-BE49-F238E27FC236}">
                <a16:creationId xmlns:a16="http://schemas.microsoft.com/office/drawing/2014/main" id="{DF8180F1-A0BE-68D9-B247-562F500A9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619" y="3011067"/>
            <a:ext cx="576069" cy="589221"/>
          </a:xfrm>
          <a:prstGeom prst="rect">
            <a:avLst/>
          </a:prstGeom>
        </p:spPr>
      </p:pic>
      <p:sp>
        <p:nvSpPr>
          <p:cNvPr id="124" name="Forma libre: forma 123">
            <a:extLst>
              <a:ext uri="{FF2B5EF4-FFF2-40B4-BE49-F238E27FC236}">
                <a16:creationId xmlns:a16="http://schemas.microsoft.com/office/drawing/2014/main" id="{54EB7F60-4EDE-B627-345E-DFB8A6807BBA}"/>
              </a:ext>
            </a:extLst>
          </p:cNvPr>
          <p:cNvSpPr/>
          <p:nvPr/>
        </p:nvSpPr>
        <p:spPr>
          <a:xfrm>
            <a:off x="3870251" y="3583172"/>
            <a:ext cx="576069" cy="414670"/>
          </a:xfrm>
          <a:custGeom>
            <a:avLst/>
            <a:gdLst>
              <a:gd name="connsiteX0" fmla="*/ 0 w 584790"/>
              <a:gd name="connsiteY0" fmla="*/ 0 h 414670"/>
              <a:gd name="connsiteX1" fmla="*/ 0 w 584790"/>
              <a:gd name="connsiteY1" fmla="*/ 159488 h 414670"/>
              <a:gd name="connsiteX2" fmla="*/ 584790 w 584790"/>
              <a:gd name="connsiteY2" fmla="*/ 159488 h 414670"/>
              <a:gd name="connsiteX3" fmla="*/ 584790 w 584790"/>
              <a:gd name="connsiteY3" fmla="*/ 41467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790" h="414670">
                <a:moveTo>
                  <a:pt x="0" y="0"/>
                </a:moveTo>
                <a:lnTo>
                  <a:pt x="0" y="159488"/>
                </a:lnTo>
                <a:lnTo>
                  <a:pt x="584790" y="159488"/>
                </a:lnTo>
                <a:lnTo>
                  <a:pt x="584790" y="414670"/>
                </a:lnTo>
              </a:path>
            </a:pathLst>
          </a:cu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E30A50C0-DABC-2653-BA19-4AE90A9EC506}"/>
              </a:ext>
            </a:extLst>
          </p:cNvPr>
          <p:cNvGrpSpPr/>
          <p:nvPr/>
        </p:nvGrpSpPr>
        <p:grpSpPr>
          <a:xfrm>
            <a:off x="3080413" y="3889795"/>
            <a:ext cx="1545746" cy="589221"/>
            <a:chOff x="2368031" y="3772659"/>
            <a:chExt cx="1853037" cy="706357"/>
          </a:xfrm>
        </p:grpSpPr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A3836923-AB11-6936-1FD9-17D413288003}"/>
                </a:ext>
              </a:extLst>
            </p:cNvPr>
            <p:cNvSpPr/>
            <p:nvPr/>
          </p:nvSpPr>
          <p:spPr>
            <a:xfrm rot="477056">
              <a:off x="2428534" y="3772659"/>
              <a:ext cx="291909" cy="292972"/>
            </a:xfrm>
            <a:prstGeom prst="ellipse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dirty="0"/>
            </a:p>
          </p:txBody>
        </p:sp>
        <p:sp>
          <p:nvSpPr>
            <p:cNvPr id="116" name="Diagrama de flujo: retraso 115">
              <a:extLst>
                <a:ext uri="{FF2B5EF4-FFF2-40B4-BE49-F238E27FC236}">
                  <a16:creationId xmlns:a16="http://schemas.microsoft.com/office/drawing/2014/main" id="{49798972-88F1-B765-36A8-956A1F352519}"/>
                </a:ext>
              </a:extLst>
            </p:cNvPr>
            <p:cNvSpPr/>
            <p:nvPr/>
          </p:nvSpPr>
          <p:spPr>
            <a:xfrm rot="16200000">
              <a:off x="2375871" y="4060138"/>
              <a:ext cx="411037" cy="426718"/>
            </a:xfrm>
            <a:prstGeom prst="flowChartDelay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/>
            </a:p>
          </p:txBody>
        </p:sp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id="{84DFB59D-ED8E-131F-B6D9-AA42BA9BB4DA}"/>
                </a:ext>
              </a:extLst>
            </p:cNvPr>
            <p:cNvSpPr/>
            <p:nvPr/>
          </p:nvSpPr>
          <p:spPr>
            <a:xfrm rot="477056">
              <a:off x="2896897" y="3772660"/>
              <a:ext cx="291909" cy="292972"/>
            </a:xfrm>
            <a:prstGeom prst="ellipse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dirty="0"/>
            </a:p>
          </p:txBody>
        </p:sp>
        <p:sp>
          <p:nvSpPr>
            <p:cNvPr id="118" name="Diagrama de flujo: retraso 117">
              <a:extLst>
                <a:ext uri="{FF2B5EF4-FFF2-40B4-BE49-F238E27FC236}">
                  <a16:creationId xmlns:a16="http://schemas.microsoft.com/office/drawing/2014/main" id="{F8C5A4F2-7CC4-2903-27EF-E8BABD0A9960}"/>
                </a:ext>
              </a:extLst>
            </p:cNvPr>
            <p:cNvSpPr/>
            <p:nvPr/>
          </p:nvSpPr>
          <p:spPr>
            <a:xfrm rot="16200000">
              <a:off x="2844234" y="4060139"/>
              <a:ext cx="411037" cy="426718"/>
            </a:xfrm>
            <a:prstGeom prst="flowChartDelay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/>
            </a:p>
          </p:txBody>
        </p:sp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7D4BAA26-89A1-DDDA-309A-8219F955FA07}"/>
                </a:ext>
              </a:extLst>
            </p:cNvPr>
            <p:cNvSpPr/>
            <p:nvPr/>
          </p:nvSpPr>
          <p:spPr>
            <a:xfrm rot="477056">
              <a:off x="3375875" y="3772660"/>
              <a:ext cx="291909" cy="292972"/>
            </a:xfrm>
            <a:prstGeom prst="ellipse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dirty="0"/>
            </a:p>
          </p:txBody>
        </p:sp>
        <p:sp>
          <p:nvSpPr>
            <p:cNvPr id="120" name="Diagrama de flujo: retraso 119">
              <a:extLst>
                <a:ext uri="{FF2B5EF4-FFF2-40B4-BE49-F238E27FC236}">
                  <a16:creationId xmlns:a16="http://schemas.microsoft.com/office/drawing/2014/main" id="{82251142-F051-4422-332D-40F1B96B9199}"/>
                </a:ext>
              </a:extLst>
            </p:cNvPr>
            <p:cNvSpPr/>
            <p:nvPr/>
          </p:nvSpPr>
          <p:spPr>
            <a:xfrm rot="16200000">
              <a:off x="3323212" y="4060139"/>
              <a:ext cx="411037" cy="426718"/>
            </a:xfrm>
            <a:prstGeom prst="flowChartDelay">
              <a:avLst/>
            </a:prstGeom>
            <a:solidFill>
              <a:srgbClr val="5B9BD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/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2B99AB9B-09E3-E535-4492-352EDA04AE96}"/>
                </a:ext>
              </a:extLst>
            </p:cNvPr>
            <p:cNvSpPr/>
            <p:nvPr/>
          </p:nvSpPr>
          <p:spPr>
            <a:xfrm rot="477056">
              <a:off x="3854853" y="3772660"/>
              <a:ext cx="291909" cy="292972"/>
            </a:xfrm>
            <a:prstGeom prst="ellipse">
              <a:avLst/>
            </a:prstGeom>
            <a:solidFill>
              <a:srgbClr val="4040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a-ES" dirty="0"/>
            </a:p>
          </p:txBody>
        </p:sp>
        <p:sp>
          <p:nvSpPr>
            <p:cNvPr id="122" name="Diagrama de flujo: retraso 121">
              <a:extLst>
                <a:ext uri="{FF2B5EF4-FFF2-40B4-BE49-F238E27FC236}">
                  <a16:creationId xmlns:a16="http://schemas.microsoft.com/office/drawing/2014/main" id="{2A208184-8331-9CDF-9AE5-45B91561B422}"/>
                </a:ext>
              </a:extLst>
            </p:cNvPr>
            <p:cNvSpPr/>
            <p:nvPr/>
          </p:nvSpPr>
          <p:spPr>
            <a:xfrm rot="16200000">
              <a:off x="3802190" y="4060139"/>
              <a:ext cx="411037" cy="426718"/>
            </a:xfrm>
            <a:prstGeom prst="flowChartDelay">
              <a:avLst/>
            </a:prstGeom>
            <a:solidFill>
              <a:srgbClr val="40404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s-ES"/>
            </a:p>
          </p:txBody>
        </p:sp>
      </p:grpSp>
      <p:sp>
        <p:nvSpPr>
          <p:cNvPr id="125" name="Bocadillo: ovalado 124">
            <a:extLst>
              <a:ext uri="{FF2B5EF4-FFF2-40B4-BE49-F238E27FC236}">
                <a16:creationId xmlns:a16="http://schemas.microsoft.com/office/drawing/2014/main" id="{2367607F-C982-1D00-3961-9E364F14802D}"/>
              </a:ext>
            </a:extLst>
          </p:cNvPr>
          <p:cNvSpPr/>
          <p:nvPr/>
        </p:nvSpPr>
        <p:spPr>
          <a:xfrm>
            <a:off x="3905392" y="4902765"/>
            <a:ext cx="819952" cy="489097"/>
          </a:xfrm>
          <a:prstGeom prst="wedgeEllipseCallout">
            <a:avLst>
              <a:gd name="adj1" fmla="val -49361"/>
              <a:gd name="adj2" fmla="val 53804"/>
            </a:avLst>
          </a:prstGeom>
          <a:solidFill>
            <a:srgbClr val="5B9B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7" name="Imagen 126" descr="Icono&#10;&#10;El contenido generado por IA puede ser incorrecto.">
            <a:extLst>
              <a:ext uri="{FF2B5EF4-FFF2-40B4-BE49-F238E27FC236}">
                <a16:creationId xmlns:a16="http://schemas.microsoft.com/office/drawing/2014/main" id="{A9B11C37-96A6-8915-9B27-F8ABE4FE3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27" y="1213236"/>
            <a:ext cx="1780729" cy="1443327"/>
          </a:xfrm>
          <a:prstGeom prst="rect">
            <a:avLst/>
          </a:prstGeom>
        </p:spPr>
      </p:pic>
      <p:sp>
        <p:nvSpPr>
          <p:cNvPr id="130" name="CuadroTexto 129">
            <a:extLst>
              <a:ext uri="{FF2B5EF4-FFF2-40B4-BE49-F238E27FC236}">
                <a16:creationId xmlns:a16="http://schemas.microsoft.com/office/drawing/2014/main" id="{C34C4D80-F0B5-90D3-8714-F05C81A1FFE2}"/>
              </a:ext>
            </a:extLst>
          </p:cNvPr>
          <p:cNvSpPr txBox="1"/>
          <p:nvPr/>
        </p:nvSpPr>
        <p:spPr>
          <a:xfrm>
            <a:off x="5156791" y="1213236"/>
            <a:ext cx="4678325" cy="14433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s-ES" sz="1800" dirty="0"/>
              <a:t>Colaborar más</a:t>
            </a:r>
          </a:p>
          <a:p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Incorporar a los agentes intervinientes en las fases tempranas del proceso aportando su know-how para la mejora del proyecto y la obra a ejecutar. Se trata de alinear intereses de manera que las energías se sumen.</a:t>
            </a:r>
            <a:endParaRPr lang="es-ES" sz="1800" dirty="0"/>
          </a:p>
        </p:txBody>
      </p: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960F7518-09D1-11F8-DEF2-572FF16D716C}"/>
              </a:ext>
            </a:extLst>
          </p:cNvPr>
          <p:cNvSpPr txBox="1"/>
          <p:nvPr/>
        </p:nvSpPr>
        <p:spPr>
          <a:xfrm>
            <a:off x="5156791" y="3063301"/>
            <a:ext cx="4678325" cy="14433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s-ES" sz="1800" dirty="0"/>
              <a:t>Licitar mejor</a:t>
            </a:r>
          </a:p>
          <a:p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los licitadores no son lo suficientemente valientes para ir a los colaborativos, se trataría de utilizar los métodos clásicos de licitación, pero aplicando lo que dice la ley.</a:t>
            </a:r>
            <a:endParaRPr lang="es-ES" sz="1800" dirty="0"/>
          </a:p>
        </p:txBody>
      </p: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977DBAD8-C2D5-3606-6A0D-019D24AE3E17}"/>
              </a:ext>
            </a:extLst>
          </p:cNvPr>
          <p:cNvSpPr txBox="1"/>
          <p:nvPr/>
        </p:nvSpPr>
        <p:spPr>
          <a:xfrm>
            <a:off x="5156791" y="4895518"/>
            <a:ext cx="4678325" cy="14433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s-ES"/>
            </a:defPPr>
            <a:lvl1pPr marR="0" lvl="0" indent="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r>
              <a:rPr lang="es-ES" sz="1800" dirty="0"/>
              <a:t>Valorar más allá del precio</a:t>
            </a:r>
          </a:p>
          <a:p>
            <a:r>
              <a:rPr lang="es-E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proyecto se “paga” en Euros, pero también en toneladas de carbono, en julios de energía, en metros cúbicos de agua, o en volumen de residuos</a:t>
            </a:r>
            <a:endParaRPr lang="es-ES" sz="18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466664-09E4-3162-F7C3-ABC111B4727B}"/>
              </a:ext>
            </a:extLst>
          </p:cNvPr>
          <p:cNvSpPr/>
          <p:nvPr/>
        </p:nvSpPr>
        <p:spPr>
          <a:xfrm>
            <a:off x="2157518" y="1089746"/>
            <a:ext cx="7876964" cy="1690308"/>
          </a:xfrm>
          <a:prstGeom prst="rect">
            <a:avLst/>
          </a:prstGeom>
          <a:solidFill>
            <a:schemeClr val="bg1">
              <a:alpha val="67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EA26F23-B454-D134-3426-185C92283477}"/>
              </a:ext>
            </a:extLst>
          </p:cNvPr>
          <p:cNvSpPr/>
          <p:nvPr/>
        </p:nvSpPr>
        <p:spPr>
          <a:xfrm>
            <a:off x="2157518" y="4800509"/>
            <a:ext cx="7876964" cy="1690308"/>
          </a:xfrm>
          <a:prstGeom prst="rect">
            <a:avLst/>
          </a:prstGeom>
          <a:solidFill>
            <a:schemeClr val="bg1">
              <a:alpha val="67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98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15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D4A4CC1-9101-705B-8ACA-AEDED28E1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702" y="275386"/>
            <a:ext cx="872998" cy="462894"/>
          </a:xfrm>
          <a:prstGeom prst="rect">
            <a:avLst/>
          </a:prstGeom>
        </p:spPr>
      </p:pic>
      <p:sp>
        <p:nvSpPr>
          <p:cNvPr id="56" name="Título 1">
            <a:extLst>
              <a:ext uri="{FF2B5EF4-FFF2-40B4-BE49-F238E27FC236}">
                <a16:creationId xmlns:a16="http://schemas.microsoft.com/office/drawing/2014/main" id="{388F2CC2-988C-1606-E304-04D0B7A1E699}"/>
              </a:ext>
            </a:extLst>
          </p:cNvPr>
          <p:cNvSpPr txBox="1">
            <a:spLocks/>
          </p:cNvSpPr>
          <p:nvPr/>
        </p:nvSpPr>
        <p:spPr>
          <a:xfrm>
            <a:off x="563444" y="62343"/>
            <a:ext cx="10346828" cy="1351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Hacia la solución: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</a:rPr>
              <a:t>ponerlo fácil para que los órganos de licitación también contemplen…</a:t>
            </a:r>
          </a:p>
        </p:txBody>
      </p:sp>
      <p:sp>
        <p:nvSpPr>
          <p:cNvPr id="18" name="Rectángulo 21">
            <a:extLst>
              <a:ext uri="{FF2B5EF4-FFF2-40B4-BE49-F238E27FC236}">
                <a16:creationId xmlns:a16="http://schemas.microsoft.com/office/drawing/2014/main" id="{DF6482E2-3851-12F8-12BE-2C2ECB8F0270}"/>
              </a:ext>
            </a:extLst>
          </p:cNvPr>
          <p:cNvSpPr/>
          <p:nvPr/>
        </p:nvSpPr>
        <p:spPr>
          <a:xfrm>
            <a:off x="642948" y="1615551"/>
            <a:ext cx="2188608" cy="4432911"/>
          </a:xfrm>
          <a:prstGeom prst="rect">
            <a:avLst/>
          </a:prstGeom>
          <a:solidFill>
            <a:srgbClr val="E2E5F2"/>
          </a:solidFill>
          <a:ln>
            <a:noFill/>
          </a:ln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2D3A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ángulo 21">
            <a:extLst>
              <a:ext uri="{FF2B5EF4-FFF2-40B4-BE49-F238E27FC236}">
                <a16:creationId xmlns:a16="http://schemas.microsoft.com/office/drawing/2014/main" id="{637CD698-837C-9624-592D-1838E39EFFA9}"/>
              </a:ext>
            </a:extLst>
          </p:cNvPr>
          <p:cNvSpPr/>
          <p:nvPr/>
        </p:nvSpPr>
        <p:spPr>
          <a:xfrm>
            <a:off x="3119008" y="1615551"/>
            <a:ext cx="2188608" cy="4432911"/>
          </a:xfrm>
          <a:prstGeom prst="rect">
            <a:avLst/>
          </a:prstGeom>
          <a:solidFill>
            <a:srgbClr val="E2E5F2"/>
          </a:solidFill>
          <a:ln>
            <a:noFill/>
          </a:ln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2D3A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ángulo 21">
            <a:extLst>
              <a:ext uri="{FF2B5EF4-FFF2-40B4-BE49-F238E27FC236}">
                <a16:creationId xmlns:a16="http://schemas.microsoft.com/office/drawing/2014/main" id="{401551A8-BA37-152F-69A1-C4054A12C52B}"/>
              </a:ext>
            </a:extLst>
          </p:cNvPr>
          <p:cNvSpPr/>
          <p:nvPr/>
        </p:nvSpPr>
        <p:spPr>
          <a:xfrm>
            <a:off x="8071128" y="1615551"/>
            <a:ext cx="2188608" cy="4432911"/>
          </a:xfrm>
          <a:prstGeom prst="rect">
            <a:avLst/>
          </a:prstGeom>
          <a:solidFill>
            <a:srgbClr val="E2E5F2"/>
          </a:solidFill>
          <a:ln>
            <a:noFill/>
          </a:ln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2D3A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ángulo 21">
            <a:extLst>
              <a:ext uri="{FF2B5EF4-FFF2-40B4-BE49-F238E27FC236}">
                <a16:creationId xmlns:a16="http://schemas.microsoft.com/office/drawing/2014/main" id="{509CCF4C-E3A6-F5DD-FEFC-656D5A65EE68}"/>
              </a:ext>
            </a:extLst>
          </p:cNvPr>
          <p:cNvSpPr/>
          <p:nvPr/>
        </p:nvSpPr>
        <p:spPr>
          <a:xfrm>
            <a:off x="5595068" y="1615551"/>
            <a:ext cx="2188608" cy="4432911"/>
          </a:xfrm>
          <a:prstGeom prst="rect">
            <a:avLst/>
          </a:prstGeom>
          <a:solidFill>
            <a:srgbClr val="E2E5F2"/>
          </a:solidFill>
          <a:ln>
            <a:noFill/>
          </a:ln>
        </p:spPr>
        <p:txBody>
          <a:bodyPr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2D3A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CuadroTexto 143">
            <a:extLst>
              <a:ext uri="{FF2B5EF4-FFF2-40B4-BE49-F238E27FC236}">
                <a16:creationId xmlns:a16="http://schemas.microsoft.com/office/drawing/2014/main" id="{7B9EC5F5-B412-9049-DAB4-047CA7880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48" y="5242449"/>
            <a:ext cx="218860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criterios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técnicos</a:t>
            </a:r>
          </a:p>
        </p:txBody>
      </p:sp>
      <p:sp>
        <p:nvSpPr>
          <p:cNvPr id="23" name="CuadroTexto 143">
            <a:extLst>
              <a:ext uri="{FF2B5EF4-FFF2-40B4-BE49-F238E27FC236}">
                <a16:creationId xmlns:a16="http://schemas.microsoft.com/office/drawing/2014/main" id="{1DDB72CB-26C8-E688-0818-C4EB36F95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923" y="5242449"/>
            <a:ext cx="218860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criterios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ambientales</a:t>
            </a:r>
          </a:p>
        </p:txBody>
      </p:sp>
      <p:sp>
        <p:nvSpPr>
          <p:cNvPr id="24" name="CuadroTexto 143">
            <a:extLst>
              <a:ext uri="{FF2B5EF4-FFF2-40B4-BE49-F238E27FC236}">
                <a16:creationId xmlns:a16="http://schemas.microsoft.com/office/drawing/2014/main" id="{0FF1E653-EFE2-2404-A4C2-AA7C07A02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842" y="5242449"/>
            <a:ext cx="218860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criterios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sociales</a:t>
            </a:r>
          </a:p>
        </p:txBody>
      </p:sp>
      <p:sp>
        <p:nvSpPr>
          <p:cNvPr id="25" name="CuadroTexto 143">
            <a:extLst>
              <a:ext uri="{FF2B5EF4-FFF2-40B4-BE49-F238E27FC236}">
                <a16:creationId xmlns:a16="http://schemas.microsoft.com/office/drawing/2014/main" id="{BFBBBA60-101C-9728-DF2C-D1C56992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594" y="5242449"/>
            <a:ext cx="218860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criterios de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‘</a:t>
            </a:r>
            <a:r>
              <a:rPr kumimoji="0" lang="es-ES" alt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compliance</a:t>
            </a:r>
            <a:r>
              <a:rPr kumimoji="0" lang="es-ES" alt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63F70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Arial"/>
              </a:rPr>
              <a:t>’</a:t>
            </a: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B6B60D94-847F-61AB-6712-E4BAA5AB74D6}"/>
              </a:ext>
            </a:extLst>
          </p:cNvPr>
          <p:cNvGrpSpPr/>
          <p:nvPr/>
        </p:nvGrpSpPr>
        <p:grpSpPr>
          <a:xfrm>
            <a:off x="5905415" y="2591907"/>
            <a:ext cx="1567914" cy="1832974"/>
            <a:chOff x="5905415" y="2613518"/>
            <a:chExt cx="1567914" cy="1832974"/>
          </a:xfrm>
          <a:solidFill>
            <a:srgbClr val="5B9BD5"/>
          </a:solidFill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F283DBF9-398D-61BC-F56A-3F59D8AF8AF2}"/>
                </a:ext>
              </a:extLst>
            </p:cNvPr>
            <p:cNvSpPr/>
            <p:nvPr/>
          </p:nvSpPr>
          <p:spPr>
            <a:xfrm>
              <a:off x="6442717" y="3807608"/>
              <a:ext cx="513806" cy="330141"/>
            </a:xfrm>
            <a:prstGeom prst="rect">
              <a:avLst/>
            </a:prstGeom>
            <a:solidFill>
              <a:srgbClr val="4C4C4C"/>
            </a:solidFill>
            <a:ln>
              <a:solidFill>
                <a:srgbClr val="E2E5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2FFFFD0D-40A0-3B11-E45C-E71FA96F6BDA}"/>
                </a:ext>
              </a:extLst>
            </p:cNvPr>
            <p:cNvSpPr/>
            <p:nvPr/>
          </p:nvSpPr>
          <p:spPr>
            <a:xfrm rot="477056">
              <a:off x="6235172" y="2613518"/>
              <a:ext cx="351484" cy="352764"/>
            </a:xfrm>
            <a:prstGeom prst="ellipse">
              <a:avLst/>
            </a:prstGeom>
            <a:grpFill/>
            <a:ln w="28575">
              <a:solidFill>
                <a:srgbClr val="E2E5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Diagrama de flujo: retraso 57">
              <a:extLst>
                <a:ext uri="{FF2B5EF4-FFF2-40B4-BE49-F238E27FC236}">
                  <a16:creationId xmlns:a16="http://schemas.microsoft.com/office/drawing/2014/main" id="{079E2A63-ABDB-C6FC-A039-15BA850B46AB}"/>
                </a:ext>
              </a:extLst>
            </p:cNvPr>
            <p:cNvSpPr/>
            <p:nvPr/>
          </p:nvSpPr>
          <p:spPr>
            <a:xfrm rot="16200000">
              <a:off x="6171761" y="2987612"/>
              <a:ext cx="494924" cy="513806"/>
            </a:xfrm>
            <a:prstGeom prst="flowChartDelay">
              <a:avLst/>
            </a:prstGeom>
            <a:grpFill/>
            <a:ln>
              <a:solidFill>
                <a:srgbClr val="E2E5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11487314-B3E0-2481-518D-EC39EB052893}"/>
                </a:ext>
              </a:extLst>
            </p:cNvPr>
            <p:cNvSpPr/>
            <p:nvPr/>
          </p:nvSpPr>
          <p:spPr>
            <a:xfrm>
              <a:off x="6162319" y="3311542"/>
              <a:ext cx="513806" cy="4801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D683D37E-34E8-AF3D-3633-B5A48CD0A4D8}"/>
                </a:ext>
              </a:extLst>
            </p:cNvPr>
            <p:cNvGrpSpPr/>
            <p:nvPr/>
          </p:nvGrpSpPr>
          <p:grpSpPr>
            <a:xfrm>
              <a:off x="6707182" y="2613518"/>
              <a:ext cx="513807" cy="1302894"/>
              <a:chOff x="8313089" y="1478207"/>
              <a:chExt cx="638177" cy="1618257"/>
            </a:xfrm>
            <a:grpFill/>
          </p:grpSpPr>
          <p:sp>
            <p:nvSpPr>
              <p:cNvPr id="52" name="Elipse 51">
                <a:extLst>
                  <a:ext uri="{FF2B5EF4-FFF2-40B4-BE49-F238E27FC236}">
                    <a16:creationId xmlns:a16="http://schemas.microsoft.com/office/drawing/2014/main" id="{DF86F057-83EB-B8E1-14C9-AFA5CEF8BF06}"/>
                  </a:ext>
                </a:extLst>
              </p:cNvPr>
              <p:cNvSpPr/>
              <p:nvPr/>
            </p:nvSpPr>
            <p:spPr>
              <a:xfrm rot="477056">
                <a:off x="8403577" y="1478207"/>
                <a:ext cx="436563" cy="438150"/>
              </a:xfrm>
              <a:prstGeom prst="ellipse">
                <a:avLst/>
              </a:prstGeom>
              <a:grpFill/>
              <a:ln w="28575"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Diagrama de flujo: retraso 52">
                <a:extLst>
                  <a:ext uri="{FF2B5EF4-FFF2-40B4-BE49-F238E27FC236}">
                    <a16:creationId xmlns:a16="http://schemas.microsoft.com/office/drawing/2014/main" id="{DF6D65D2-1248-F03A-F608-6F3542F0A6F3}"/>
                  </a:ext>
                </a:extLst>
              </p:cNvPr>
              <p:cNvSpPr/>
              <p:nvPr/>
            </p:nvSpPr>
            <p:spPr>
              <a:xfrm rot="16200000">
                <a:off x="8324818" y="1942848"/>
                <a:ext cx="614720" cy="638176"/>
              </a:xfrm>
              <a:prstGeom prst="flowChartDelay">
                <a:avLst/>
              </a:prstGeom>
              <a:grpFill/>
              <a:ln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id="{AF482DDB-8087-95C3-90FB-E9A91F125028}"/>
                  </a:ext>
                </a:extLst>
              </p:cNvPr>
              <p:cNvSpPr/>
              <p:nvPr/>
            </p:nvSpPr>
            <p:spPr>
              <a:xfrm>
                <a:off x="8313089" y="2345185"/>
                <a:ext cx="638176" cy="7512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D90298A3-E2A8-55E6-D102-3E698A3E9A68}"/>
                </a:ext>
              </a:extLst>
            </p:cNvPr>
            <p:cNvGrpSpPr/>
            <p:nvPr/>
          </p:nvGrpSpPr>
          <p:grpSpPr>
            <a:xfrm>
              <a:off x="5905415" y="3115884"/>
              <a:ext cx="513806" cy="856224"/>
              <a:chOff x="8313090" y="1505825"/>
              <a:chExt cx="638176" cy="1063471"/>
            </a:xfrm>
            <a:grpFill/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92546494-144E-1101-253E-B61A9E2A203E}"/>
                  </a:ext>
                </a:extLst>
              </p:cNvPr>
              <p:cNvSpPr/>
              <p:nvPr/>
            </p:nvSpPr>
            <p:spPr>
              <a:xfrm rot="477056">
                <a:off x="8403577" y="1505825"/>
                <a:ext cx="436563" cy="438149"/>
              </a:xfrm>
              <a:prstGeom prst="ellipse">
                <a:avLst/>
              </a:prstGeom>
              <a:grpFill/>
              <a:ln w="19050"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Diagrama de flujo: retraso 48">
                <a:extLst>
                  <a:ext uri="{FF2B5EF4-FFF2-40B4-BE49-F238E27FC236}">
                    <a16:creationId xmlns:a16="http://schemas.microsoft.com/office/drawing/2014/main" id="{61611913-53FD-B374-3FC4-DE337FAB22B1}"/>
                  </a:ext>
                </a:extLst>
              </p:cNvPr>
              <p:cNvSpPr/>
              <p:nvPr/>
            </p:nvSpPr>
            <p:spPr>
              <a:xfrm rot="16200000">
                <a:off x="8324818" y="1942848"/>
                <a:ext cx="614720" cy="638176"/>
              </a:xfrm>
              <a:prstGeom prst="flowChartDelay">
                <a:avLst/>
              </a:prstGeom>
              <a:grpFill/>
              <a:ln w="19050"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98132259-2A91-83DA-41DC-B28C8903C812}"/>
                </a:ext>
              </a:extLst>
            </p:cNvPr>
            <p:cNvGrpSpPr/>
            <p:nvPr/>
          </p:nvGrpSpPr>
          <p:grpSpPr>
            <a:xfrm>
              <a:off x="6434750" y="3121293"/>
              <a:ext cx="513807" cy="903097"/>
              <a:chOff x="8313089" y="1512543"/>
              <a:chExt cx="638177" cy="1121689"/>
            </a:xfrm>
            <a:grpFill/>
          </p:grpSpPr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386E3D88-26FF-7C66-793A-D8D0EEF7C31F}"/>
                  </a:ext>
                </a:extLst>
              </p:cNvPr>
              <p:cNvSpPr/>
              <p:nvPr/>
            </p:nvSpPr>
            <p:spPr>
              <a:xfrm rot="477056">
                <a:off x="8427421" y="1512543"/>
                <a:ext cx="419137" cy="420661"/>
              </a:xfrm>
              <a:prstGeom prst="ellipse">
                <a:avLst/>
              </a:prstGeom>
              <a:solidFill>
                <a:srgbClr val="4C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Diagrama de flujo: retraso 45">
                <a:extLst>
                  <a:ext uri="{FF2B5EF4-FFF2-40B4-BE49-F238E27FC236}">
                    <a16:creationId xmlns:a16="http://schemas.microsoft.com/office/drawing/2014/main" id="{E896CE5E-6B5E-56D1-793A-DE6D73A07115}"/>
                  </a:ext>
                </a:extLst>
              </p:cNvPr>
              <p:cNvSpPr/>
              <p:nvPr/>
            </p:nvSpPr>
            <p:spPr>
              <a:xfrm rot="16200000">
                <a:off x="8324818" y="1942848"/>
                <a:ext cx="614720" cy="638176"/>
              </a:xfrm>
              <a:prstGeom prst="flowChartDelay">
                <a:avLst/>
              </a:prstGeom>
              <a:solidFill>
                <a:srgbClr val="4C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EA4C9CF0-5178-3ABB-D5F6-AC5A057E5903}"/>
                  </a:ext>
                </a:extLst>
              </p:cNvPr>
              <p:cNvSpPr/>
              <p:nvPr/>
            </p:nvSpPr>
            <p:spPr>
              <a:xfrm>
                <a:off x="8313089" y="2345186"/>
                <a:ext cx="638176" cy="289046"/>
              </a:xfrm>
              <a:prstGeom prst="rect">
                <a:avLst/>
              </a:prstGeom>
              <a:solidFill>
                <a:srgbClr val="4C4C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id="{1336E816-7CE6-35F8-711D-527139F2A356}"/>
                </a:ext>
              </a:extLst>
            </p:cNvPr>
            <p:cNvGrpSpPr/>
            <p:nvPr/>
          </p:nvGrpSpPr>
          <p:grpSpPr>
            <a:xfrm>
              <a:off x="6959523" y="3115884"/>
              <a:ext cx="513806" cy="856224"/>
              <a:chOff x="8313090" y="1505825"/>
              <a:chExt cx="638176" cy="1063471"/>
            </a:xfrm>
            <a:grpFill/>
          </p:grpSpPr>
          <p:sp>
            <p:nvSpPr>
              <p:cNvPr id="43" name="Elipse 42">
                <a:extLst>
                  <a:ext uri="{FF2B5EF4-FFF2-40B4-BE49-F238E27FC236}">
                    <a16:creationId xmlns:a16="http://schemas.microsoft.com/office/drawing/2014/main" id="{9302ED74-B424-131A-E580-E92D866DE5A3}"/>
                  </a:ext>
                </a:extLst>
              </p:cNvPr>
              <p:cNvSpPr/>
              <p:nvPr/>
            </p:nvSpPr>
            <p:spPr>
              <a:xfrm rot="477056">
                <a:off x="8403577" y="1505825"/>
                <a:ext cx="436563" cy="438149"/>
              </a:xfrm>
              <a:prstGeom prst="ellipse">
                <a:avLst/>
              </a:prstGeom>
              <a:grpFill/>
              <a:ln w="19050"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Diagrama de flujo: retraso 43">
                <a:extLst>
                  <a:ext uri="{FF2B5EF4-FFF2-40B4-BE49-F238E27FC236}">
                    <a16:creationId xmlns:a16="http://schemas.microsoft.com/office/drawing/2014/main" id="{51461FCF-695F-C3FC-DBE3-F64B4994D696}"/>
                  </a:ext>
                </a:extLst>
              </p:cNvPr>
              <p:cNvSpPr/>
              <p:nvPr/>
            </p:nvSpPr>
            <p:spPr>
              <a:xfrm rot="16200000">
                <a:off x="8324818" y="1942848"/>
                <a:ext cx="614720" cy="638176"/>
              </a:xfrm>
              <a:prstGeom prst="flowChartDelay">
                <a:avLst/>
              </a:prstGeom>
              <a:grpFill/>
              <a:ln w="19050"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E6BD4615-FE73-DBC9-BE0C-9BD56BAA59A1}"/>
                </a:ext>
              </a:extLst>
            </p:cNvPr>
            <p:cNvSpPr/>
            <p:nvPr/>
          </p:nvSpPr>
          <p:spPr>
            <a:xfrm>
              <a:off x="5914318" y="3807608"/>
              <a:ext cx="525974" cy="330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6C1955B1-9BC9-BEC1-1DDA-7F253C328E23}"/>
                </a:ext>
              </a:extLst>
            </p:cNvPr>
            <p:cNvGrpSpPr/>
            <p:nvPr/>
          </p:nvGrpSpPr>
          <p:grpSpPr>
            <a:xfrm>
              <a:off x="6163370" y="3595977"/>
              <a:ext cx="513806" cy="850515"/>
              <a:chOff x="8313090" y="1491643"/>
              <a:chExt cx="638176" cy="1056380"/>
            </a:xfrm>
            <a:grpFill/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989CA262-AB7B-BB6D-C113-81EC5B665ABD}"/>
                  </a:ext>
                </a:extLst>
              </p:cNvPr>
              <p:cNvSpPr/>
              <p:nvPr/>
            </p:nvSpPr>
            <p:spPr>
              <a:xfrm rot="477056">
                <a:off x="8403577" y="1491643"/>
                <a:ext cx="436563" cy="438150"/>
              </a:xfrm>
              <a:prstGeom prst="ellipse">
                <a:avLst/>
              </a:prstGeom>
              <a:grpFill/>
              <a:ln w="19050"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Diagrama de flujo: retraso 41">
                <a:extLst>
                  <a:ext uri="{FF2B5EF4-FFF2-40B4-BE49-F238E27FC236}">
                    <a16:creationId xmlns:a16="http://schemas.microsoft.com/office/drawing/2014/main" id="{644FD7CF-3586-D32C-EB81-0476FAFC1F31}"/>
                  </a:ext>
                </a:extLst>
              </p:cNvPr>
              <p:cNvSpPr/>
              <p:nvPr/>
            </p:nvSpPr>
            <p:spPr>
              <a:xfrm rot="16200000">
                <a:off x="8324818" y="1921575"/>
                <a:ext cx="614720" cy="638176"/>
              </a:xfrm>
              <a:prstGeom prst="flowChartDelay">
                <a:avLst/>
              </a:prstGeom>
              <a:grpFill/>
              <a:ln w="19050"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31174089-302B-2BF1-F0CA-6E66B7A7AD8F}"/>
                </a:ext>
              </a:extLst>
            </p:cNvPr>
            <p:cNvSpPr/>
            <p:nvPr/>
          </p:nvSpPr>
          <p:spPr>
            <a:xfrm>
              <a:off x="6949288" y="3807608"/>
              <a:ext cx="513807" cy="330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1D7FBBCF-4ED4-6DAA-F50D-BB2928B9A841}"/>
                </a:ext>
              </a:extLst>
            </p:cNvPr>
            <p:cNvGrpSpPr/>
            <p:nvPr/>
          </p:nvGrpSpPr>
          <p:grpSpPr>
            <a:xfrm>
              <a:off x="6694311" y="3595977"/>
              <a:ext cx="513806" cy="850515"/>
              <a:chOff x="8313090" y="1491643"/>
              <a:chExt cx="638176" cy="1056380"/>
            </a:xfrm>
            <a:grpFill/>
          </p:grpSpPr>
          <p:sp>
            <p:nvSpPr>
              <p:cNvPr id="39" name="Elipse 38">
                <a:extLst>
                  <a:ext uri="{FF2B5EF4-FFF2-40B4-BE49-F238E27FC236}">
                    <a16:creationId xmlns:a16="http://schemas.microsoft.com/office/drawing/2014/main" id="{04B57517-7E3B-D207-C0D4-C5ED94DA66FC}"/>
                  </a:ext>
                </a:extLst>
              </p:cNvPr>
              <p:cNvSpPr/>
              <p:nvPr/>
            </p:nvSpPr>
            <p:spPr>
              <a:xfrm rot="477056">
                <a:off x="8403577" y="1491643"/>
                <a:ext cx="436563" cy="438150"/>
              </a:xfrm>
              <a:prstGeom prst="ellipse">
                <a:avLst/>
              </a:prstGeom>
              <a:grpFill/>
              <a:ln w="19050"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a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Diagrama de flujo: retraso 39">
                <a:extLst>
                  <a:ext uri="{FF2B5EF4-FFF2-40B4-BE49-F238E27FC236}">
                    <a16:creationId xmlns:a16="http://schemas.microsoft.com/office/drawing/2014/main" id="{86EE1302-CA6B-F169-F924-A72572EA32D7}"/>
                  </a:ext>
                </a:extLst>
              </p:cNvPr>
              <p:cNvSpPr/>
              <p:nvPr/>
            </p:nvSpPr>
            <p:spPr>
              <a:xfrm rot="16200000">
                <a:off x="8324818" y="1921575"/>
                <a:ext cx="614720" cy="638176"/>
              </a:xfrm>
              <a:prstGeom prst="flowChartDelay">
                <a:avLst/>
              </a:prstGeom>
              <a:grpFill/>
              <a:ln w="19050">
                <a:solidFill>
                  <a:srgbClr val="E2E5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FCAC76D2-C4EB-ACD2-7889-09C71CB02822}"/>
              </a:ext>
            </a:extLst>
          </p:cNvPr>
          <p:cNvGrpSpPr/>
          <p:nvPr/>
        </p:nvGrpSpPr>
        <p:grpSpPr>
          <a:xfrm>
            <a:off x="3306570" y="2508029"/>
            <a:ext cx="1824306" cy="2000731"/>
            <a:chOff x="3393655" y="2586419"/>
            <a:chExt cx="1543050" cy="1692275"/>
          </a:xfrm>
        </p:grpSpPr>
        <p:sp>
          <p:nvSpPr>
            <p:cNvPr id="63" name="Elipse 2">
              <a:extLst>
                <a:ext uri="{FF2B5EF4-FFF2-40B4-BE49-F238E27FC236}">
                  <a16:creationId xmlns:a16="http://schemas.microsoft.com/office/drawing/2014/main" id="{E9B20E79-84B5-6113-1106-DB6D74F970BC}"/>
                </a:ext>
              </a:extLst>
            </p:cNvPr>
            <p:cNvSpPr/>
            <p:nvPr/>
          </p:nvSpPr>
          <p:spPr>
            <a:xfrm>
              <a:off x="3393655" y="2586419"/>
              <a:ext cx="1033462" cy="1047750"/>
            </a:xfrm>
            <a:custGeom>
              <a:avLst/>
              <a:gdLst>
                <a:gd name="connsiteX0" fmla="*/ 0 w 2228850"/>
                <a:gd name="connsiteY0" fmla="*/ 965200 h 1930400"/>
                <a:gd name="connsiteX1" fmla="*/ 1114425 w 2228850"/>
                <a:gd name="connsiteY1" fmla="*/ 0 h 1930400"/>
                <a:gd name="connsiteX2" fmla="*/ 2228850 w 2228850"/>
                <a:gd name="connsiteY2" fmla="*/ 965200 h 1930400"/>
                <a:gd name="connsiteX3" fmla="*/ 1114425 w 2228850"/>
                <a:gd name="connsiteY3" fmla="*/ 1930400 h 1930400"/>
                <a:gd name="connsiteX4" fmla="*/ 0 w 2228850"/>
                <a:gd name="connsiteY4" fmla="*/ 965200 h 1930400"/>
                <a:gd name="connsiteX0" fmla="*/ 87 w 2228937"/>
                <a:gd name="connsiteY0" fmla="*/ 1193800 h 2159000"/>
                <a:gd name="connsiteX1" fmla="*/ 1070062 w 2228937"/>
                <a:gd name="connsiteY1" fmla="*/ 0 h 2159000"/>
                <a:gd name="connsiteX2" fmla="*/ 2228937 w 2228937"/>
                <a:gd name="connsiteY2" fmla="*/ 1193800 h 2159000"/>
                <a:gd name="connsiteX3" fmla="*/ 1114512 w 2228937"/>
                <a:gd name="connsiteY3" fmla="*/ 2159000 h 2159000"/>
                <a:gd name="connsiteX4" fmla="*/ 87 w 2228937"/>
                <a:gd name="connsiteY4" fmla="*/ 1193800 h 2159000"/>
                <a:gd name="connsiteX0" fmla="*/ 87 w 2274978"/>
                <a:gd name="connsiteY0" fmla="*/ 1213062 h 2178262"/>
                <a:gd name="connsiteX1" fmla="*/ 1070062 w 2274978"/>
                <a:gd name="connsiteY1" fmla="*/ 19262 h 2178262"/>
                <a:gd name="connsiteX2" fmla="*/ 1964538 w 2274978"/>
                <a:gd name="connsiteY2" fmla="*/ 527262 h 2178262"/>
                <a:gd name="connsiteX3" fmla="*/ 2228937 w 2274978"/>
                <a:gd name="connsiteY3" fmla="*/ 1213062 h 2178262"/>
                <a:gd name="connsiteX4" fmla="*/ 1114512 w 2274978"/>
                <a:gd name="connsiteY4" fmla="*/ 2178262 h 2178262"/>
                <a:gd name="connsiteX5" fmla="*/ 87 w 2274978"/>
                <a:gd name="connsiteY5" fmla="*/ 1213062 h 2178262"/>
                <a:gd name="connsiteX0" fmla="*/ 62 w 2530663"/>
                <a:gd name="connsiteY0" fmla="*/ 1510849 h 2476049"/>
                <a:gd name="connsiteX1" fmla="*/ 1070037 w 2530663"/>
                <a:gd name="connsiteY1" fmla="*/ 317049 h 2476049"/>
                <a:gd name="connsiteX2" fmla="*/ 2466163 w 2530663"/>
                <a:gd name="connsiteY2" fmla="*/ 82099 h 2476049"/>
                <a:gd name="connsiteX3" fmla="*/ 2228912 w 2530663"/>
                <a:gd name="connsiteY3" fmla="*/ 1510849 h 2476049"/>
                <a:gd name="connsiteX4" fmla="*/ 1114487 w 2530663"/>
                <a:gd name="connsiteY4" fmla="*/ 2476049 h 2476049"/>
                <a:gd name="connsiteX5" fmla="*/ 62 w 2530663"/>
                <a:gd name="connsiteY5" fmla="*/ 1510849 h 2476049"/>
                <a:gd name="connsiteX0" fmla="*/ 62 w 2530663"/>
                <a:gd name="connsiteY0" fmla="*/ 1428750 h 2393950"/>
                <a:gd name="connsiteX1" fmla="*/ 1070037 w 2530663"/>
                <a:gd name="connsiteY1" fmla="*/ 234950 h 2393950"/>
                <a:gd name="connsiteX2" fmla="*/ 2466163 w 2530663"/>
                <a:gd name="connsiteY2" fmla="*/ 0 h 2393950"/>
                <a:gd name="connsiteX3" fmla="*/ 2228912 w 2530663"/>
                <a:gd name="connsiteY3" fmla="*/ 1428750 h 2393950"/>
                <a:gd name="connsiteX4" fmla="*/ 1114487 w 2530663"/>
                <a:gd name="connsiteY4" fmla="*/ 2393950 h 2393950"/>
                <a:gd name="connsiteX5" fmla="*/ 62 w 2530663"/>
                <a:gd name="connsiteY5" fmla="*/ 1428750 h 2393950"/>
                <a:gd name="connsiteX0" fmla="*/ 62 w 2466163"/>
                <a:gd name="connsiteY0" fmla="*/ 1428750 h 2393950"/>
                <a:gd name="connsiteX1" fmla="*/ 1070037 w 2466163"/>
                <a:gd name="connsiteY1" fmla="*/ 234950 h 2393950"/>
                <a:gd name="connsiteX2" fmla="*/ 2466163 w 2466163"/>
                <a:gd name="connsiteY2" fmla="*/ 0 h 2393950"/>
                <a:gd name="connsiteX3" fmla="*/ 2228912 w 2466163"/>
                <a:gd name="connsiteY3" fmla="*/ 1428750 h 2393950"/>
                <a:gd name="connsiteX4" fmla="*/ 1114487 w 2466163"/>
                <a:gd name="connsiteY4" fmla="*/ 2393950 h 2393950"/>
                <a:gd name="connsiteX5" fmla="*/ 62 w 2466163"/>
                <a:gd name="connsiteY5" fmla="*/ 1428750 h 2393950"/>
                <a:gd name="connsiteX0" fmla="*/ 2309 w 2468410"/>
                <a:gd name="connsiteY0" fmla="*/ 1428750 h 2406650"/>
                <a:gd name="connsiteX1" fmla="*/ 1072284 w 2468410"/>
                <a:gd name="connsiteY1" fmla="*/ 234950 h 2406650"/>
                <a:gd name="connsiteX2" fmla="*/ 2468410 w 2468410"/>
                <a:gd name="connsiteY2" fmla="*/ 0 h 2406650"/>
                <a:gd name="connsiteX3" fmla="*/ 2231159 w 2468410"/>
                <a:gd name="connsiteY3" fmla="*/ 1428750 h 2406650"/>
                <a:gd name="connsiteX4" fmla="*/ 881784 w 2468410"/>
                <a:gd name="connsiteY4" fmla="*/ 2406650 h 2406650"/>
                <a:gd name="connsiteX5" fmla="*/ 2309 w 2468410"/>
                <a:gd name="connsiteY5" fmla="*/ 1428750 h 2406650"/>
                <a:gd name="connsiteX0" fmla="*/ 418 w 2466519"/>
                <a:gd name="connsiteY0" fmla="*/ 1428750 h 2400300"/>
                <a:gd name="connsiteX1" fmla="*/ 1070393 w 2466519"/>
                <a:gd name="connsiteY1" fmla="*/ 234950 h 2400300"/>
                <a:gd name="connsiteX2" fmla="*/ 2466519 w 2466519"/>
                <a:gd name="connsiteY2" fmla="*/ 0 h 2400300"/>
                <a:gd name="connsiteX3" fmla="*/ 2229268 w 2466519"/>
                <a:gd name="connsiteY3" fmla="*/ 1428750 h 2400300"/>
                <a:gd name="connsiteX4" fmla="*/ 981493 w 2466519"/>
                <a:gd name="connsiteY4" fmla="*/ 2400300 h 2400300"/>
                <a:gd name="connsiteX5" fmla="*/ 418 w 2466519"/>
                <a:gd name="connsiteY5" fmla="*/ 1428750 h 2400300"/>
                <a:gd name="connsiteX0" fmla="*/ 536 w 2466637"/>
                <a:gd name="connsiteY0" fmla="*/ 1428750 h 2400300"/>
                <a:gd name="connsiteX1" fmla="*/ 1070511 w 2466637"/>
                <a:gd name="connsiteY1" fmla="*/ 234950 h 2400300"/>
                <a:gd name="connsiteX2" fmla="*/ 2466637 w 2466637"/>
                <a:gd name="connsiteY2" fmla="*/ 0 h 2400300"/>
                <a:gd name="connsiteX3" fmla="*/ 2229386 w 2466637"/>
                <a:gd name="connsiteY3" fmla="*/ 1428750 h 2400300"/>
                <a:gd name="connsiteX4" fmla="*/ 981611 w 2466637"/>
                <a:gd name="connsiteY4" fmla="*/ 2400300 h 2400300"/>
                <a:gd name="connsiteX5" fmla="*/ 536 w 2466637"/>
                <a:gd name="connsiteY5" fmla="*/ 1428750 h 2400300"/>
                <a:gd name="connsiteX0" fmla="*/ 254 w 2466355"/>
                <a:gd name="connsiteY0" fmla="*/ 1428750 h 2400333"/>
                <a:gd name="connsiteX1" fmla="*/ 1070229 w 2466355"/>
                <a:gd name="connsiteY1" fmla="*/ 234950 h 2400333"/>
                <a:gd name="connsiteX2" fmla="*/ 2466355 w 2466355"/>
                <a:gd name="connsiteY2" fmla="*/ 0 h 2400333"/>
                <a:gd name="connsiteX3" fmla="*/ 2152904 w 2466355"/>
                <a:gd name="connsiteY3" fmla="*/ 1397000 h 2400333"/>
                <a:gd name="connsiteX4" fmla="*/ 981329 w 2466355"/>
                <a:gd name="connsiteY4" fmla="*/ 2400300 h 2400333"/>
                <a:gd name="connsiteX5" fmla="*/ 254 w 2466355"/>
                <a:gd name="connsiteY5" fmla="*/ 1428750 h 2400333"/>
                <a:gd name="connsiteX0" fmla="*/ 254 w 2466355"/>
                <a:gd name="connsiteY0" fmla="*/ 1428750 h 2400333"/>
                <a:gd name="connsiteX1" fmla="*/ 1070229 w 2466355"/>
                <a:gd name="connsiteY1" fmla="*/ 234950 h 2400333"/>
                <a:gd name="connsiteX2" fmla="*/ 2466355 w 2466355"/>
                <a:gd name="connsiteY2" fmla="*/ 0 h 2400333"/>
                <a:gd name="connsiteX3" fmla="*/ 2152904 w 2466355"/>
                <a:gd name="connsiteY3" fmla="*/ 1397000 h 2400333"/>
                <a:gd name="connsiteX4" fmla="*/ 981329 w 2466355"/>
                <a:gd name="connsiteY4" fmla="*/ 2400300 h 2400333"/>
                <a:gd name="connsiteX5" fmla="*/ 254 w 2466355"/>
                <a:gd name="connsiteY5" fmla="*/ 1428750 h 2400333"/>
                <a:gd name="connsiteX0" fmla="*/ 254 w 2466355"/>
                <a:gd name="connsiteY0" fmla="*/ 1428750 h 2400333"/>
                <a:gd name="connsiteX1" fmla="*/ 1070229 w 2466355"/>
                <a:gd name="connsiteY1" fmla="*/ 234950 h 2400333"/>
                <a:gd name="connsiteX2" fmla="*/ 2466355 w 2466355"/>
                <a:gd name="connsiteY2" fmla="*/ 0 h 2400333"/>
                <a:gd name="connsiteX3" fmla="*/ 2152904 w 2466355"/>
                <a:gd name="connsiteY3" fmla="*/ 1397000 h 2400333"/>
                <a:gd name="connsiteX4" fmla="*/ 981329 w 2466355"/>
                <a:gd name="connsiteY4" fmla="*/ 2400300 h 2400333"/>
                <a:gd name="connsiteX5" fmla="*/ 254 w 2466355"/>
                <a:gd name="connsiteY5" fmla="*/ 1428750 h 2400333"/>
                <a:gd name="connsiteX0" fmla="*/ 254 w 2434605"/>
                <a:gd name="connsiteY0" fmla="*/ 1422400 h 2393983"/>
                <a:gd name="connsiteX1" fmla="*/ 1070229 w 2434605"/>
                <a:gd name="connsiteY1" fmla="*/ 228600 h 2393983"/>
                <a:gd name="connsiteX2" fmla="*/ 2434605 w 2434605"/>
                <a:gd name="connsiteY2" fmla="*/ 0 h 2393983"/>
                <a:gd name="connsiteX3" fmla="*/ 2152904 w 2434605"/>
                <a:gd name="connsiteY3" fmla="*/ 1390650 h 2393983"/>
                <a:gd name="connsiteX4" fmla="*/ 981329 w 2434605"/>
                <a:gd name="connsiteY4" fmla="*/ 2393950 h 2393983"/>
                <a:gd name="connsiteX5" fmla="*/ 254 w 2434605"/>
                <a:gd name="connsiteY5" fmla="*/ 1422400 h 2393983"/>
                <a:gd name="connsiteX0" fmla="*/ 254 w 2434605"/>
                <a:gd name="connsiteY0" fmla="*/ 1422400 h 2393983"/>
                <a:gd name="connsiteX1" fmla="*/ 1070229 w 2434605"/>
                <a:gd name="connsiteY1" fmla="*/ 228600 h 2393983"/>
                <a:gd name="connsiteX2" fmla="*/ 2434605 w 2434605"/>
                <a:gd name="connsiteY2" fmla="*/ 0 h 2393983"/>
                <a:gd name="connsiteX3" fmla="*/ 2152904 w 2434605"/>
                <a:gd name="connsiteY3" fmla="*/ 1390650 h 2393983"/>
                <a:gd name="connsiteX4" fmla="*/ 981329 w 2434605"/>
                <a:gd name="connsiteY4" fmla="*/ 2393950 h 2393983"/>
                <a:gd name="connsiteX5" fmla="*/ 254 w 2434605"/>
                <a:gd name="connsiteY5" fmla="*/ 1422400 h 2393983"/>
                <a:gd name="connsiteX0" fmla="*/ 254 w 2434605"/>
                <a:gd name="connsiteY0" fmla="*/ 1422400 h 2393983"/>
                <a:gd name="connsiteX1" fmla="*/ 1070229 w 2434605"/>
                <a:gd name="connsiteY1" fmla="*/ 228600 h 2393983"/>
                <a:gd name="connsiteX2" fmla="*/ 2434605 w 2434605"/>
                <a:gd name="connsiteY2" fmla="*/ 0 h 2393983"/>
                <a:gd name="connsiteX3" fmla="*/ 2152904 w 2434605"/>
                <a:gd name="connsiteY3" fmla="*/ 1390650 h 2393983"/>
                <a:gd name="connsiteX4" fmla="*/ 981329 w 2434605"/>
                <a:gd name="connsiteY4" fmla="*/ 2393950 h 2393983"/>
                <a:gd name="connsiteX5" fmla="*/ 254 w 2434605"/>
                <a:gd name="connsiteY5" fmla="*/ 1422400 h 2393983"/>
                <a:gd name="connsiteX0" fmla="*/ 254 w 2434605"/>
                <a:gd name="connsiteY0" fmla="*/ 1422400 h 2393983"/>
                <a:gd name="connsiteX1" fmla="*/ 1070229 w 2434605"/>
                <a:gd name="connsiteY1" fmla="*/ 228600 h 2393983"/>
                <a:gd name="connsiteX2" fmla="*/ 2434605 w 2434605"/>
                <a:gd name="connsiteY2" fmla="*/ 0 h 2393983"/>
                <a:gd name="connsiteX3" fmla="*/ 2152904 w 2434605"/>
                <a:gd name="connsiteY3" fmla="*/ 1390650 h 2393983"/>
                <a:gd name="connsiteX4" fmla="*/ 981329 w 2434605"/>
                <a:gd name="connsiteY4" fmla="*/ 2393950 h 2393983"/>
                <a:gd name="connsiteX5" fmla="*/ 254 w 2434605"/>
                <a:gd name="connsiteY5" fmla="*/ 1422400 h 2393983"/>
                <a:gd name="connsiteX0" fmla="*/ 5019 w 2439370"/>
                <a:gd name="connsiteY0" fmla="*/ 1422400 h 2393982"/>
                <a:gd name="connsiteX1" fmla="*/ 687644 w 2439370"/>
                <a:gd name="connsiteY1" fmla="*/ 381000 h 2393982"/>
                <a:gd name="connsiteX2" fmla="*/ 2439370 w 2439370"/>
                <a:gd name="connsiteY2" fmla="*/ 0 h 2393982"/>
                <a:gd name="connsiteX3" fmla="*/ 2157669 w 2439370"/>
                <a:gd name="connsiteY3" fmla="*/ 1390650 h 2393982"/>
                <a:gd name="connsiteX4" fmla="*/ 986094 w 2439370"/>
                <a:gd name="connsiteY4" fmla="*/ 2393950 h 2393982"/>
                <a:gd name="connsiteX5" fmla="*/ 5019 w 2439370"/>
                <a:gd name="connsiteY5" fmla="*/ 1422400 h 2393982"/>
                <a:gd name="connsiteX0" fmla="*/ 5102 w 2439453"/>
                <a:gd name="connsiteY0" fmla="*/ 1422400 h 2393982"/>
                <a:gd name="connsiteX1" fmla="*/ 687727 w 2439453"/>
                <a:gd name="connsiteY1" fmla="*/ 381000 h 2393982"/>
                <a:gd name="connsiteX2" fmla="*/ 2439453 w 2439453"/>
                <a:gd name="connsiteY2" fmla="*/ 0 h 2393982"/>
                <a:gd name="connsiteX3" fmla="*/ 2157752 w 2439453"/>
                <a:gd name="connsiteY3" fmla="*/ 1390650 h 2393982"/>
                <a:gd name="connsiteX4" fmla="*/ 986177 w 2439453"/>
                <a:gd name="connsiteY4" fmla="*/ 2393950 h 2393982"/>
                <a:gd name="connsiteX5" fmla="*/ 5102 w 2439453"/>
                <a:gd name="connsiteY5" fmla="*/ 1422400 h 2393982"/>
                <a:gd name="connsiteX0" fmla="*/ 5091 w 2433092"/>
                <a:gd name="connsiteY0" fmla="*/ 1473200 h 2394182"/>
                <a:gd name="connsiteX1" fmla="*/ 681366 w 2433092"/>
                <a:gd name="connsiteY1" fmla="*/ 381000 h 2394182"/>
                <a:gd name="connsiteX2" fmla="*/ 2433092 w 2433092"/>
                <a:gd name="connsiteY2" fmla="*/ 0 h 2394182"/>
                <a:gd name="connsiteX3" fmla="*/ 2151391 w 2433092"/>
                <a:gd name="connsiteY3" fmla="*/ 1390650 h 2394182"/>
                <a:gd name="connsiteX4" fmla="*/ 979816 w 2433092"/>
                <a:gd name="connsiteY4" fmla="*/ 2393950 h 2394182"/>
                <a:gd name="connsiteX5" fmla="*/ 5091 w 2433092"/>
                <a:gd name="connsiteY5" fmla="*/ 1473200 h 2394182"/>
                <a:gd name="connsiteX0" fmla="*/ 5091 w 2433092"/>
                <a:gd name="connsiteY0" fmla="*/ 1441450 h 2394035"/>
                <a:gd name="connsiteX1" fmla="*/ 681366 w 2433092"/>
                <a:gd name="connsiteY1" fmla="*/ 381000 h 2394035"/>
                <a:gd name="connsiteX2" fmla="*/ 2433092 w 2433092"/>
                <a:gd name="connsiteY2" fmla="*/ 0 h 2394035"/>
                <a:gd name="connsiteX3" fmla="*/ 2151391 w 2433092"/>
                <a:gd name="connsiteY3" fmla="*/ 1390650 h 2394035"/>
                <a:gd name="connsiteX4" fmla="*/ 979816 w 2433092"/>
                <a:gd name="connsiteY4" fmla="*/ 2393950 h 2394035"/>
                <a:gd name="connsiteX5" fmla="*/ 5091 w 2433092"/>
                <a:gd name="connsiteY5" fmla="*/ 1441450 h 2394035"/>
                <a:gd name="connsiteX0" fmla="*/ 5355 w 2433356"/>
                <a:gd name="connsiteY0" fmla="*/ 1441450 h 2394035"/>
                <a:gd name="connsiteX1" fmla="*/ 681630 w 2433356"/>
                <a:gd name="connsiteY1" fmla="*/ 381000 h 2394035"/>
                <a:gd name="connsiteX2" fmla="*/ 2433356 w 2433356"/>
                <a:gd name="connsiteY2" fmla="*/ 0 h 2394035"/>
                <a:gd name="connsiteX3" fmla="*/ 2151655 w 2433356"/>
                <a:gd name="connsiteY3" fmla="*/ 1390650 h 2394035"/>
                <a:gd name="connsiteX4" fmla="*/ 980080 w 2433356"/>
                <a:gd name="connsiteY4" fmla="*/ 2393950 h 2394035"/>
                <a:gd name="connsiteX5" fmla="*/ 5355 w 2433356"/>
                <a:gd name="connsiteY5" fmla="*/ 1441450 h 2394035"/>
                <a:gd name="connsiteX0" fmla="*/ 32545 w 2460546"/>
                <a:gd name="connsiteY0" fmla="*/ 1441450 h 2400655"/>
                <a:gd name="connsiteX1" fmla="*/ 708820 w 2460546"/>
                <a:gd name="connsiteY1" fmla="*/ 381000 h 2400655"/>
                <a:gd name="connsiteX2" fmla="*/ 2460546 w 2460546"/>
                <a:gd name="connsiteY2" fmla="*/ 0 h 2400655"/>
                <a:gd name="connsiteX3" fmla="*/ 2178845 w 2460546"/>
                <a:gd name="connsiteY3" fmla="*/ 1390650 h 2400655"/>
                <a:gd name="connsiteX4" fmla="*/ 1007270 w 2460546"/>
                <a:gd name="connsiteY4" fmla="*/ 2393950 h 2400655"/>
                <a:gd name="connsiteX5" fmla="*/ 199945 w 2460546"/>
                <a:gd name="connsiteY5" fmla="*/ 1809751 h 2400655"/>
                <a:gd name="connsiteX6" fmla="*/ 32545 w 2460546"/>
                <a:gd name="connsiteY6" fmla="*/ 1441450 h 2400655"/>
                <a:gd name="connsiteX0" fmla="*/ 54356 w 2482357"/>
                <a:gd name="connsiteY0" fmla="*/ 1441450 h 2406686"/>
                <a:gd name="connsiteX1" fmla="*/ 730631 w 2482357"/>
                <a:gd name="connsiteY1" fmla="*/ 381000 h 2406686"/>
                <a:gd name="connsiteX2" fmla="*/ 2482357 w 2482357"/>
                <a:gd name="connsiteY2" fmla="*/ 0 h 2406686"/>
                <a:gd name="connsiteX3" fmla="*/ 2200656 w 2482357"/>
                <a:gd name="connsiteY3" fmla="*/ 1390650 h 2406686"/>
                <a:gd name="connsiteX4" fmla="*/ 1029081 w 2482357"/>
                <a:gd name="connsiteY4" fmla="*/ 2393950 h 2406686"/>
                <a:gd name="connsiteX5" fmla="*/ 151906 w 2482357"/>
                <a:gd name="connsiteY5" fmla="*/ 1924051 h 2406686"/>
                <a:gd name="connsiteX6" fmla="*/ 54356 w 2482357"/>
                <a:gd name="connsiteY6" fmla="*/ 1441450 h 2406686"/>
                <a:gd name="connsiteX0" fmla="*/ 151906 w 2482357"/>
                <a:gd name="connsiteY0" fmla="*/ 1924051 h 2406774"/>
                <a:gd name="connsiteX1" fmla="*/ 54356 w 2482357"/>
                <a:gd name="connsiteY1" fmla="*/ 1441450 h 2406774"/>
                <a:gd name="connsiteX2" fmla="*/ 730631 w 2482357"/>
                <a:gd name="connsiteY2" fmla="*/ 381000 h 2406774"/>
                <a:gd name="connsiteX3" fmla="*/ 2482357 w 2482357"/>
                <a:gd name="connsiteY3" fmla="*/ 0 h 2406774"/>
                <a:gd name="connsiteX4" fmla="*/ 2200656 w 2482357"/>
                <a:gd name="connsiteY4" fmla="*/ 1390650 h 2406774"/>
                <a:gd name="connsiteX5" fmla="*/ 1029081 w 2482357"/>
                <a:gd name="connsiteY5" fmla="*/ 2393950 h 2406774"/>
                <a:gd name="connsiteX6" fmla="*/ 243346 w 2482357"/>
                <a:gd name="connsiteY6" fmla="*/ 2015491 h 2406774"/>
                <a:gd name="connsiteX0" fmla="*/ 105678 w 2436129"/>
                <a:gd name="connsiteY0" fmla="*/ 1924051 h 2406774"/>
                <a:gd name="connsiteX1" fmla="*/ 8128 w 2436129"/>
                <a:gd name="connsiteY1" fmla="*/ 1441450 h 2406774"/>
                <a:gd name="connsiteX2" fmla="*/ 684403 w 2436129"/>
                <a:gd name="connsiteY2" fmla="*/ 381000 h 2406774"/>
                <a:gd name="connsiteX3" fmla="*/ 2436129 w 2436129"/>
                <a:gd name="connsiteY3" fmla="*/ 0 h 2406774"/>
                <a:gd name="connsiteX4" fmla="*/ 2154428 w 2436129"/>
                <a:gd name="connsiteY4" fmla="*/ 1390650 h 2406774"/>
                <a:gd name="connsiteX5" fmla="*/ 982853 w 2436129"/>
                <a:gd name="connsiteY5" fmla="*/ 2393950 h 2406774"/>
                <a:gd name="connsiteX6" fmla="*/ 197118 w 2436129"/>
                <a:gd name="connsiteY6" fmla="*/ 2015491 h 2406774"/>
                <a:gd name="connsiteX0" fmla="*/ 97911 w 2428362"/>
                <a:gd name="connsiteY0" fmla="*/ 1924051 h 2406774"/>
                <a:gd name="connsiteX1" fmla="*/ 361 w 2428362"/>
                <a:gd name="connsiteY1" fmla="*/ 1441450 h 2406774"/>
                <a:gd name="connsiteX2" fmla="*/ 676636 w 2428362"/>
                <a:gd name="connsiteY2" fmla="*/ 381000 h 2406774"/>
                <a:gd name="connsiteX3" fmla="*/ 2428362 w 2428362"/>
                <a:gd name="connsiteY3" fmla="*/ 0 h 2406774"/>
                <a:gd name="connsiteX4" fmla="*/ 2146661 w 2428362"/>
                <a:gd name="connsiteY4" fmla="*/ 1390650 h 2406774"/>
                <a:gd name="connsiteX5" fmla="*/ 975086 w 2428362"/>
                <a:gd name="connsiteY5" fmla="*/ 2393950 h 2406774"/>
                <a:gd name="connsiteX6" fmla="*/ 189351 w 2428362"/>
                <a:gd name="connsiteY6" fmla="*/ 2015491 h 2406774"/>
                <a:gd name="connsiteX0" fmla="*/ 97911 w 2428362"/>
                <a:gd name="connsiteY0" fmla="*/ 1924051 h 2406774"/>
                <a:gd name="connsiteX1" fmla="*/ 361 w 2428362"/>
                <a:gd name="connsiteY1" fmla="*/ 1441450 h 2406774"/>
                <a:gd name="connsiteX2" fmla="*/ 676636 w 2428362"/>
                <a:gd name="connsiteY2" fmla="*/ 381000 h 2406774"/>
                <a:gd name="connsiteX3" fmla="*/ 2428362 w 2428362"/>
                <a:gd name="connsiteY3" fmla="*/ 0 h 2406774"/>
                <a:gd name="connsiteX4" fmla="*/ 2146661 w 2428362"/>
                <a:gd name="connsiteY4" fmla="*/ 1390650 h 2406774"/>
                <a:gd name="connsiteX5" fmla="*/ 975086 w 2428362"/>
                <a:gd name="connsiteY5" fmla="*/ 2393950 h 2406774"/>
                <a:gd name="connsiteX6" fmla="*/ 189351 w 2428362"/>
                <a:gd name="connsiteY6" fmla="*/ 2015491 h 2406774"/>
                <a:gd name="connsiteX0" fmla="*/ 97911 w 2428362"/>
                <a:gd name="connsiteY0" fmla="*/ 1924051 h 2401165"/>
                <a:gd name="connsiteX1" fmla="*/ 361 w 2428362"/>
                <a:gd name="connsiteY1" fmla="*/ 1441450 h 2401165"/>
                <a:gd name="connsiteX2" fmla="*/ 676636 w 2428362"/>
                <a:gd name="connsiteY2" fmla="*/ 381000 h 2401165"/>
                <a:gd name="connsiteX3" fmla="*/ 2428362 w 2428362"/>
                <a:gd name="connsiteY3" fmla="*/ 0 h 2401165"/>
                <a:gd name="connsiteX4" fmla="*/ 2146661 w 2428362"/>
                <a:gd name="connsiteY4" fmla="*/ 1390650 h 2401165"/>
                <a:gd name="connsiteX5" fmla="*/ 975086 w 2428362"/>
                <a:gd name="connsiteY5" fmla="*/ 2393950 h 2401165"/>
                <a:gd name="connsiteX6" fmla="*/ 189351 w 2428362"/>
                <a:gd name="connsiteY6" fmla="*/ 2015491 h 2401165"/>
                <a:gd name="connsiteX0" fmla="*/ 97911 w 2428362"/>
                <a:gd name="connsiteY0" fmla="*/ 1924051 h 2435313"/>
                <a:gd name="connsiteX1" fmla="*/ 361 w 2428362"/>
                <a:gd name="connsiteY1" fmla="*/ 1441450 h 2435313"/>
                <a:gd name="connsiteX2" fmla="*/ 676636 w 2428362"/>
                <a:gd name="connsiteY2" fmla="*/ 381000 h 2435313"/>
                <a:gd name="connsiteX3" fmla="*/ 2428362 w 2428362"/>
                <a:gd name="connsiteY3" fmla="*/ 0 h 2435313"/>
                <a:gd name="connsiteX4" fmla="*/ 2146661 w 2428362"/>
                <a:gd name="connsiteY4" fmla="*/ 1390650 h 2435313"/>
                <a:gd name="connsiteX5" fmla="*/ 975086 w 2428362"/>
                <a:gd name="connsiteY5" fmla="*/ 2393950 h 2435313"/>
                <a:gd name="connsiteX6" fmla="*/ 360801 w 2428362"/>
                <a:gd name="connsiteY6" fmla="*/ 2218691 h 2435313"/>
                <a:gd name="connsiteX0" fmla="*/ 97911 w 2428362"/>
                <a:gd name="connsiteY0" fmla="*/ 1924051 h 2440581"/>
                <a:gd name="connsiteX1" fmla="*/ 361 w 2428362"/>
                <a:gd name="connsiteY1" fmla="*/ 1441450 h 2440581"/>
                <a:gd name="connsiteX2" fmla="*/ 676636 w 2428362"/>
                <a:gd name="connsiteY2" fmla="*/ 381000 h 2440581"/>
                <a:gd name="connsiteX3" fmla="*/ 2428362 w 2428362"/>
                <a:gd name="connsiteY3" fmla="*/ 0 h 2440581"/>
                <a:gd name="connsiteX4" fmla="*/ 2146661 w 2428362"/>
                <a:gd name="connsiteY4" fmla="*/ 1390650 h 2440581"/>
                <a:gd name="connsiteX5" fmla="*/ 975086 w 2428362"/>
                <a:gd name="connsiteY5" fmla="*/ 2393950 h 2440581"/>
                <a:gd name="connsiteX6" fmla="*/ 360801 w 2428362"/>
                <a:gd name="connsiteY6" fmla="*/ 2218691 h 2440581"/>
                <a:gd name="connsiteX0" fmla="*/ 97911 w 2428362"/>
                <a:gd name="connsiteY0" fmla="*/ 1924051 h 2399637"/>
                <a:gd name="connsiteX1" fmla="*/ 361 w 2428362"/>
                <a:gd name="connsiteY1" fmla="*/ 1441450 h 2399637"/>
                <a:gd name="connsiteX2" fmla="*/ 676636 w 2428362"/>
                <a:gd name="connsiteY2" fmla="*/ 381000 h 2399637"/>
                <a:gd name="connsiteX3" fmla="*/ 2428362 w 2428362"/>
                <a:gd name="connsiteY3" fmla="*/ 0 h 2399637"/>
                <a:gd name="connsiteX4" fmla="*/ 2146661 w 2428362"/>
                <a:gd name="connsiteY4" fmla="*/ 1390650 h 2399637"/>
                <a:gd name="connsiteX5" fmla="*/ 975086 w 2428362"/>
                <a:gd name="connsiteY5" fmla="*/ 2393950 h 2399637"/>
                <a:gd name="connsiteX6" fmla="*/ 360801 w 2428362"/>
                <a:gd name="connsiteY6" fmla="*/ 2218691 h 2399637"/>
                <a:gd name="connsiteX0" fmla="*/ 97911 w 2428362"/>
                <a:gd name="connsiteY0" fmla="*/ 1924051 h 2394148"/>
                <a:gd name="connsiteX1" fmla="*/ 361 w 2428362"/>
                <a:gd name="connsiteY1" fmla="*/ 1441450 h 2394148"/>
                <a:gd name="connsiteX2" fmla="*/ 676636 w 2428362"/>
                <a:gd name="connsiteY2" fmla="*/ 381000 h 2394148"/>
                <a:gd name="connsiteX3" fmla="*/ 2428362 w 2428362"/>
                <a:gd name="connsiteY3" fmla="*/ 0 h 2394148"/>
                <a:gd name="connsiteX4" fmla="*/ 2146661 w 2428362"/>
                <a:gd name="connsiteY4" fmla="*/ 1390650 h 2394148"/>
                <a:gd name="connsiteX5" fmla="*/ 975086 w 2428362"/>
                <a:gd name="connsiteY5" fmla="*/ 2393950 h 2394148"/>
                <a:gd name="connsiteX6" fmla="*/ 360801 w 2428362"/>
                <a:gd name="connsiteY6" fmla="*/ 2218691 h 2394148"/>
                <a:gd name="connsiteX0" fmla="*/ 124950 w 2455401"/>
                <a:gd name="connsiteY0" fmla="*/ 1924051 h 2394148"/>
                <a:gd name="connsiteX1" fmla="*/ 131300 w 2455401"/>
                <a:gd name="connsiteY1" fmla="*/ 1917701 h 2394148"/>
                <a:gd name="connsiteX2" fmla="*/ 27400 w 2455401"/>
                <a:gd name="connsiteY2" fmla="*/ 1441450 h 2394148"/>
                <a:gd name="connsiteX3" fmla="*/ 703675 w 2455401"/>
                <a:gd name="connsiteY3" fmla="*/ 381000 h 2394148"/>
                <a:gd name="connsiteX4" fmla="*/ 2455401 w 2455401"/>
                <a:gd name="connsiteY4" fmla="*/ 0 h 2394148"/>
                <a:gd name="connsiteX5" fmla="*/ 2173700 w 2455401"/>
                <a:gd name="connsiteY5" fmla="*/ 1390650 h 2394148"/>
                <a:gd name="connsiteX6" fmla="*/ 1002125 w 2455401"/>
                <a:gd name="connsiteY6" fmla="*/ 2393950 h 2394148"/>
                <a:gd name="connsiteX7" fmla="*/ 387840 w 2455401"/>
                <a:gd name="connsiteY7" fmla="*/ 2218691 h 2394148"/>
                <a:gd name="connsiteX0" fmla="*/ 99140 w 2429591"/>
                <a:gd name="connsiteY0" fmla="*/ 1924051 h 2394148"/>
                <a:gd name="connsiteX1" fmla="*/ 829390 w 2429591"/>
                <a:gd name="connsiteY1" fmla="*/ 1638301 h 2394148"/>
                <a:gd name="connsiteX2" fmla="*/ 1590 w 2429591"/>
                <a:gd name="connsiteY2" fmla="*/ 1441450 h 2394148"/>
                <a:gd name="connsiteX3" fmla="*/ 677865 w 2429591"/>
                <a:gd name="connsiteY3" fmla="*/ 381000 h 2394148"/>
                <a:gd name="connsiteX4" fmla="*/ 2429591 w 2429591"/>
                <a:gd name="connsiteY4" fmla="*/ 0 h 2394148"/>
                <a:gd name="connsiteX5" fmla="*/ 2147890 w 2429591"/>
                <a:gd name="connsiteY5" fmla="*/ 1390650 h 2394148"/>
                <a:gd name="connsiteX6" fmla="*/ 976315 w 2429591"/>
                <a:gd name="connsiteY6" fmla="*/ 2393950 h 2394148"/>
                <a:gd name="connsiteX7" fmla="*/ 362030 w 2429591"/>
                <a:gd name="connsiteY7" fmla="*/ 2218691 h 2394148"/>
                <a:gd name="connsiteX0" fmla="*/ 1369140 w 2429591"/>
                <a:gd name="connsiteY0" fmla="*/ 1022351 h 2394148"/>
                <a:gd name="connsiteX1" fmla="*/ 829390 w 2429591"/>
                <a:gd name="connsiteY1" fmla="*/ 1638301 h 2394148"/>
                <a:gd name="connsiteX2" fmla="*/ 1590 w 2429591"/>
                <a:gd name="connsiteY2" fmla="*/ 1441450 h 2394148"/>
                <a:gd name="connsiteX3" fmla="*/ 677865 w 2429591"/>
                <a:gd name="connsiteY3" fmla="*/ 381000 h 2394148"/>
                <a:gd name="connsiteX4" fmla="*/ 2429591 w 2429591"/>
                <a:gd name="connsiteY4" fmla="*/ 0 h 2394148"/>
                <a:gd name="connsiteX5" fmla="*/ 2147890 w 2429591"/>
                <a:gd name="connsiteY5" fmla="*/ 1390650 h 2394148"/>
                <a:gd name="connsiteX6" fmla="*/ 976315 w 2429591"/>
                <a:gd name="connsiteY6" fmla="*/ 2393950 h 2394148"/>
                <a:gd name="connsiteX7" fmla="*/ 362030 w 2429591"/>
                <a:gd name="connsiteY7" fmla="*/ 2218691 h 2394148"/>
                <a:gd name="connsiteX0" fmla="*/ 1392836 w 2453287"/>
                <a:gd name="connsiteY0" fmla="*/ 1022351 h 2394148"/>
                <a:gd name="connsiteX1" fmla="*/ 141886 w 2453287"/>
                <a:gd name="connsiteY1" fmla="*/ 1917701 h 2394148"/>
                <a:gd name="connsiteX2" fmla="*/ 25286 w 2453287"/>
                <a:gd name="connsiteY2" fmla="*/ 1441450 h 2394148"/>
                <a:gd name="connsiteX3" fmla="*/ 701561 w 2453287"/>
                <a:gd name="connsiteY3" fmla="*/ 381000 h 2394148"/>
                <a:gd name="connsiteX4" fmla="*/ 2453287 w 2453287"/>
                <a:gd name="connsiteY4" fmla="*/ 0 h 2394148"/>
                <a:gd name="connsiteX5" fmla="*/ 2171586 w 2453287"/>
                <a:gd name="connsiteY5" fmla="*/ 1390650 h 2394148"/>
                <a:gd name="connsiteX6" fmla="*/ 1000011 w 2453287"/>
                <a:gd name="connsiteY6" fmla="*/ 2393950 h 2394148"/>
                <a:gd name="connsiteX7" fmla="*/ 385726 w 2453287"/>
                <a:gd name="connsiteY7" fmla="*/ 2218691 h 2394148"/>
                <a:gd name="connsiteX0" fmla="*/ 1433270 w 2493721"/>
                <a:gd name="connsiteY0" fmla="*/ 1022351 h 2394148"/>
                <a:gd name="connsiteX1" fmla="*/ 1445971 w 2493721"/>
                <a:gd name="connsiteY1" fmla="*/ 1016001 h 2394148"/>
                <a:gd name="connsiteX2" fmla="*/ 182320 w 2493721"/>
                <a:gd name="connsiteY2" fmla="*/ 1917701 h 2394148"/>
                <a:gd name="connsiteX3" fmla="*/ 65720 w 2493721"/>
                <a:gd name="connsiteY3" fmla="*/ 1441450 h 2394148"/>
                <a:gd name="connsiteX4" fmla="*/ 741995 w 2493721"/>
                <a:gd name="connsiteY4" fmla="*/ 381000 h 2394148"/>
                <a:gd name="connsiteX5" fmla="*/ 2493721 w 2493721"/>
                <a:gd name="connsiteY5" fmla="*/ 0 h 2394148"/>
                <a:gd name="connsiteX6" fmla="*/ 2212020 w 2493721"/>
                <a:gd name="connsiteY6" fmla="*/ 1390650 h 2394148"/>
                <a:gd name="connsiteX7" fmla="*/ 1040445 w 2493721"/>
                <a:gd name="connsiteY7" fmla="*/ 2393950 h 2394148"/>
                <a:gd name="connsiteX8" fmla="*/ 426160 w 2493721"/>
                <a:gd name="connsiteY8" fmla="*/ 2218691 h 2394148"/>
                <a:gd name="connsiteX0" fmla="*/ 1433270 w 2493721"/>
                <a:gd name="connsiteY0" fmla="*/ 1022351 h 2394148"/>
                <a:gd name="connsiteX1" fmla="*/ 537921 w 2493721"/>
                <a:gd name="connsiteY1" fmla="*/ 1955801 h 2394148"/>
                <a:gd name="connsiteX2" fmla="*/ 182320 w 2493721"/>
                <a:gd name="connsiteY2" fmla="*/ 1917701 h 2394148"/>
                <a:gd name="connsiteX3" fmla="*/ 65720 w 2493721"/>
                <a:gd name="connsiteY3" fmla="*/ 1441450 h 2394148"/>
                <a:gd name="connsiteX4" fmla="*/ 741995 w 2493721"/>
                <a:gd name="connsiteY4" fmla="*/ 381000 h 2394148"/>
                <a:gd name="connsiteX5" fmla="*/ 2493721 w 2493721"/>
                <a:gd name="connsiteY5" fmla="*/ 0 h 2394148"/>
                <a:gd name="connsiteX6" fmla="*/ 2212020 w 2493721"/>
                <a:gd name="connsiteY6" fmla="*/ 1390650 h 2394148"/>
                <a:gd name="connsiteX7" fmla="*/ 1040445 w 2493721"/>
                <a:gd name="connsiteY7" fmla="*/ 2393950 h 2394148"/>
                <a:gd name="connsiteX8" fmla="*/ 426160 w 2493721"/>
                <a:gd name="connsiteY8" fmla="*/ 2218691 h 2394148"/>
                <a:gd name="connsiteX0" fmla="*/ 1433270 w 2493721"/>
                <a:gd name="connsiteY0" fmla="*/ 1022351 h 2394148"/>
                <a:gd name="connsiteX1" fmla="*/ 1052271 w 2493721"/>
                <a:gd name="connsiteY1" fmla="*/ 1035051 h 2394148"/>
                <a:gd name="connsiteX2" fmla="*/ 182320 w 2493721"/>
                <a:gd name="connsiteY2" fmla="*/ 1917701 h 2394148"/>
                <a:gd name="connsiteX3" fmla="*/ 65720 w 2493721"/>
                <a:gd name="connsiteY3" fmla="*/ 1441450 h 2394148"/>
                <a:gd name="connsiteX4" fmla="*/ 741995 w 2493721"/>
                <a:gd name="connsiteY4" fmla="*/ 381000 h 2394148"/>
                <a:gd name="connsiteX5" fmla="*/ 2493721 w 2493721"/>
                <a:gd name="connsiteY5" fmla="*/ 0 h 2394148"/>
                <a:gd name="connsiteX6" fmla="*/ 2212020 w 2493721"/>
                <a:gd name="connsiteY6" fmla="*/ 1390650 h 2394148"/>
                <a:gd name="connsiteX7" fmla="*/ 1040445 w 2493721"/>
                <a:gd name="connsiteY7" fmla="*/ 2393950 h 2394148"/>
                <a:gd name="connsiteX8" fmla="*/ 426160 w 2493721"/>
                <a:gd name="connsiteY8" fmla="*/ 2218691 h 2394148"/>
                <a:gd name="connsiteX0" fmla="*/ 0 w 2628901"/>
                <a:gd name="connsiteY0" fmla="*/ 2603501 h 2603501"/>
                <a:gd name="connsiteX1" fmla="*/ 1187451 w 2628901"/>
                <a:gd name="connsiteY1" fmla="*/ 1035051 h 2603501"/>
                <a:gd name="connsiteX2" fmla="*/ 317500 w 2628901"/>
                <a:gd name="connsiteY2" fmla="*/ 1917701 h 2603501"/>
                <a:gd name="connsiteX3" fmla="*/ 200900 w 2628901"/>
                <a:gd name="connsiteY3" fmla="*/ 1441450 h 2603501"/>
                <a:gd name="connsiteX4" fmla="*/ 877175 w 2628901"/>
                <a:gd name="connsiteY4" fmla="*/ 381000 h 2603501"/>
                <a:gd name="connsiteX5" fmla="*/ 2628901 w 2628901"/>
                <a:gd name="connsiteY5" fmla="*/ 0 h 2603501"/>
                <a:gd name="connsiteX6" fmla="*/ 2347200 w 2628901"/>
                <a:gd name="connsiteY6" fmla="*/ 1390650 h 2603501"/>
                <a:gd name="connsiteX7" fmla="*/ 1175625 w 2628901"/>
                <a:gd name="connsiteY7" fmla="*/ 2393950 h 2603501"/>
                <a:gd name="connsiteX8" fmla="*/ 561340 w 2628901"/>
                <a:gd name="connsiteY8" fmla="*/ 2218691 h 2603501"/>
                <a:gd name="connsiteX0" fmla="*/ 113185 w 2742086"/>
                <a:gd name="connsiteY0" fmla="*/ 2603501 h 2719682"/>
                <a:gd name="connsiteX1" fmla="*/ 81436 w 2742086"/>
                <a:gd name="connsiteY1" fmla="*/ 2603501 h 2719682"/>
                <a:gd name="connsiteX2" fmla="*/ 1300636 w 2742086"/>
                <a:gd name="connsiteY2" fmla="*/ 1035051 h 2719682"/>
                <a:gd name="connsiteX3" fmla="*/ 430685 w 2742086"/>
                <a:gd name="connsiteY3" fmla="*/ 1917701 h 2719682"/>
                <a:gd name="connsiteX4" fmla="*/ 314085 w 2742086"/>
                <a:gd name="connsiteY4" fmla="*/ 1441450 h 2719682"/>
                <a:gd name="connsiteX5" fmla="*/ 990360 w 2742086"/>
                <a:gd name="connsiteY5" fmla="*/ 381000 h 2719682"/>
                <a:gd name="connsiteX6" fmla="*/ 2742086 w 2742086"/>
                <a:gd name="connsiteY6" fmla="*/ 0 h 2719682"/>
                <a:gd name="connsiteX7" fmla="*/ 2460385 w 2742086"/>
                <a:gd name="connsiteY7" fmla="*/ 1390650 h 2719682"/>
                <a:gd name="connsiteX8" fmla="*/ 1288810 w 2742086"/>
                <a:gd name="connsiteY8" fmla="*/ 2393950 h 2719682"/>
                <a:gd name="connsiteX9" fmla="*/ 674525 w 2742086"/>
                <a:gd name="connsiteY9" fmla="*/ 2218691 h 2719682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270313 w 2711763"/>
                <a:gd name="connsiteY2" fmla="*/ 103505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270313 w 2711763"/>
                <a:gd name="connsiteY2" fmla="*/ 103505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76713 w 2711763"/>
                <a:gd name="connsiteY2" fmla="*/ 98425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76713 w 2711763"/>
                <a:gd name="connsiteY2" fmla="*/ 98425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76713 w 2711763"/>
                <a:gd name="connsiteY2" fmla="*/ 98425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76713 w 2711763"/>
                <a:gd name="connsiteY2" fmla="*/ 98425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51313 w 2711763"/>
                <a:gd name="connsiteY2" fmla="*/ 106045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51313 w 2711763"/>
                <a:gd name="connsiteY2" fmla="*/ 106045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76713 w 2711763"/>
                <a:gd name="connsiteY2" fmla="*/ 101600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76713 w 2711763"/>
                <a:gd name="connsiteY2" fmla="*/ 101600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76713 w 2711763"/>
                <a:gd name="connsiteY2" fmla="*/ 101600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76713 w 2711763"/>
                <a:gd name="connsiteY2" fmla="*/ 101600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76713 w 2711763"/>
                <a:gd name="connsiteY2" fmla="*/ 101600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298762 w 2711763"/>
                <a:gd name="connsiteY0" fmla="*/ 2743201 h 2771497"/>
                <a:gd name="connsiteX1" fmla="*/ 51113 w 2711763"/>
                <a:gd name="connsiteY1" fmla="*/ 2603501 h 2771497"/>
                <a:gd name="connsiteX2" fmla="*/ 1676713 w 2711763"/>
                <a:gd name="connsiteY2" fmla="*/ 1016001 h 2771497"/>
                <a:gd name="connsiteX3" fmla="*/ 400362 w 2711763"/>
                <a:gd name="connsiteY3" fmla="*/ 1917701 h 2771497"/>
                <a:gd name="connsiteX4" fmla="*/ 283762 w 2711763"/>
                <a:gd name="connsiteY4" fmla="*/ 1441450 h 2771497"/>
                <a:gd name="connsiteX5" fmla="*/ 960037 w 2711763"/>
                <a:gd name="connsiteY5" fmla="*/ 381000 h 2771497"/>
                <a:gd name="connsiteX6" fmla="*/ 2711763 w 2711763"/>
                <a:gd name="connsiteY6" fmla="*/ 0 h 2771497"/>
                <a:gd name="connsiteX7" fmla="*/ 2430062 w 2711763"/>
                <a:gd name="connsiteY7" fmla="*/ 1390650 h 2771497"/>
                <a:gd name="connsiteX8" fmla="*/ 1258487 w 2711763"/>
                <a:gd name="connsiteY8" fmla="*/ 2393950 h 2771497"/>
                <a:gd name="connsiteX9" fmla="*/ 644202 w 2711763"/>
                <a:gd name="connsiteY9" fmla="*/ 2218691 h 2771497"/>
                <a:gd name="connsiteX10" fmla="*/ 298762 w 2711763"/>
                <a:gd name="connsiteY10" fmla="*/ 2743201 h 2771497"/>
                <a:gd name="connsiteX0" fmla="*/ 316565 w 2729566"/>
                <a:gd name="connsiteY0" fmla="*/ 2743201 h 2820228"/>
                <a:gd name="connsiteX1" fmla="*/ 68916 w 2729566"/>
                <a:gd name="connsiteY1" fmla="*/ 2603501 h 2820228"/>
                <a:gd name="connsiteX2" fmla="*/ 1694516 w 2729566"/>
                <a:gd name="connsiteY2" fmla="*/ 1016001 h 2820228"/>
                <a:gd name="connsiteX3" fmla="*/ 418165 w 2729566"/>
                <a:gd name="connsiteY3" fmla="*/ 1917701 h 2820228"/>
                <a:gd name="connsiteX4" fmla="*/ 301565 w 2729566"/>
                <a:gd name="connsiteY4" fmla="*/ 1441450 h 2820228"/>
                <a:gd name="connsiteX5" fmla="*/ 977840 w 2729566"/>
                <a:gd name="connsiteY5" fmla="*/ 381000 h 2820228"/>
                <a:gd name="connsiteX6" fmla="*/ 2729566 w 2729566"/>
                <a:gd name="connsiteY6" fmla="*/ 0 h 2820228"/>
                <a:gd name="connsiteX7" fmla="*/ 2447865 w 2729566"/>
                <a:gd name="connsiteY7" fmla="*/ 1390650 h 2820228"/>
                <a:gd name="connsiteX8" fmla="*/ 1276290 w 2729566"/>
                <a:gd name="connsiteY8" fmla="*/ 2393950 h 2820228"/>
                <a:gd name="connsiteX9" fmla="*/ 662005 w 2729566"/>
                <a:gd name="connsiteY9" fmla="*/ 2218691 h 2820228"/>
                <a:gd name="connsiteX10" fmla="*/ 316565 w 2729566"/>
                <a:gd name="connsiteY10" fmla="*/ 2743201 h 2820228"/>
                <a:gd name="connsiteX0" fmla="*/ 312037 w 2725038"/>
                <a:gd name="connsiteY0" fmla="*/ 2743201 h 2789686"/>
                <a:gd name="connsiteX1" fmla="*/ 64388 w 2725038"/>
                <a:gd name="connsiteY1" fmla="*/ 2603501 h 2789686"/>
                <a:gd name="connsiteX2" fmla="*/ 1689988 w 2725038"/>
                <a:gd name="connsiteY2" fmla="*/ 1016001 h 2789686"/>
                <a:gd name="connsiteX3" fmla="*/ 413637 w 2725038"/>
                <a:gd name="connsiteY3" fmla="*/ 1917701 h 2789686"/>
                <a:gd name="connsiteX4" fmla="*/ 297037 w 2725038"/>
                <a:gd name="connsiteY4" fmla="*/ 1441450 h 2789686"/>
                <a:gd name="connsiteX5" fmla="*/ 973312 w 2725038"/>
                <a:gd name="connsiteY5" fmla="*/ 381000 h 2789686"/>
                <a:gd name="connsiteX6" fmla="*/ 2725038 w 2725038"/>
                <a:gd name="connsiteY6" fmla="*/ 0 h 2789686"/>
                <a:gd name="connsiteX7" fmla="*/ 2443337 w 2725038"/>
                <a:gd name="connsiteY7" fmla="*/ 1390650 h 2789686"/>
                <a:gd name="connsiteX8" fmla="*/ 1271762 w 2725038"/>
                <a:gd name="connsiteY8" fmla="*/ 2393950 h 2789686"/>
                <a:gd name="connsiteX9" fmla="*/ 657477 w 2725038"/>
                <a:gd name="connsiteY9" fmla="*/ 2218691 h 2789686"/>
                <a:gd name="connsiteX10" fmla="*/ 312037 w 2725038"/>
                <a:gd name="connsiteY10" fmla="*/ 2743201 h 2789686"/>
                <a:gd name="connsiteX0" fmla="*/ 247649 w 2660650"/>
                <a:gd name="connsiteY0" fmla="*/ 2743201 h 2748650"/>
                <a:gd name="connsiteX1" fmla="*/ 0 w 2660650"/>
                <a:gd name="connsiteY1" fmla="*/ 2603501 h 2748650"/>
                <a:gd name="connsiteX2" fmla="*/ 1625600 w 2660650"/>
                <a:gd name="connsiteY2" fmla="*/ 1016001 h 2748650"/>
                <a:gd name="connsiteX3" fmla="*/ 349249 w 2660650"/>
                <a:gd name="connsiteY3" fmla="*/ 1917701 h 2748650"/>
                <a:gd name="connsiteX4" fmla="*/ 232649 w 2660650"/>
                <a:gd name="connsiteY4" fmla="*/ 1441450 h 2748650"/>
                <a:gd name="connsiteX5" fmla="*/ 908924 w 2660650"/>
                <a:gd name="connsiteY5" fmla="*/ 381000 h 2748650"/>
                <a:gd name="connsiteX6" fmla="*/ 2660650 w 2660650"/>
                <a:gd name="connsiteY6" fmla="*/ 0 h 2748650"/>
                <a:gd name="connsiteX7" fmla="*/ 2378949 w 2660650"/>
                <a:gd name="connsiteY7" fmla="*/ 1390650 h 2748650"/>
                <a:gd name="connsiteX8" fmla="*/ 1207374 w 2660650"/>
                <a:gd name="connsiteY8" fmla="*/ 2393950 h 2748650"/>
                <a:gd name="connsiteX9" fmla="*/ 593089 w 2660650"/>
                <a:gd name="connsiteY9" fmla="*/ 2218691 h 2748650"/>
                <a:gd name="connsiteX10" fmla="*/ 247649 w 2660650"/>
                <a:gd name="connsiteY10" fmla="*/ 2743201 h 2748650"/>
                <a:gd name="connsiteX0" fmla="*/ 228599 w 2660650"/>
                <a:gd name="connsiteY0" fmla="*/ 2692401 h 2705100"/>
                <a:gd name="connsiteX1" fmla="*/ 0 w 2660650"/>
                <a:gd name="connsiteY1" fmla="*/ 2603501 h 2705100"/>
                <a:gd name="connsiteX2" fmla="*/ 1625600 w 2660650"/>
                <a:gd name="connsiteY2" fmla="*/ 1016001 h 2705100"/>
                <a:gd name="connsiteX3" fmla="*/ 349249 w 2660650"/>
                <a:gd name="connsiteY3" fmla="*/ 1917701 h 2705100"/>
                <a:gd name="connsiteX4" fmla="*/ 232649 w 2660650"/>
                <a:gd name="connsiteY4" fmla="*/ 1441450 h 2705100"/>
                <a:gd name="connsiteX5" fmla="*/ 908924 w 2660650"/>
                <a:gd name="connsiteY5" fmla="*/ 381000 h 2705100"/>
                <a:gd name="connsiteX6" fmla="*/ 2660650 w 2660650"/>
                <a:gd name="connsiteY6" fmla="*/ 0 h 2705100"/>
                <a:gd name="connsiteX7" fmla="*/ 2378949 w 2660650"/>
                <a:gd name="connsiteY7" fmla="*/ 1390650 h 2705100"/>
                <a:gd name="connsiteX8" fmla="*/ 1207374 w 2660650"/>
                <a:gd name="connsiteY8" fmla="*/ 2393950 h 2705100"/>
                <a:gd name="connsiteX9" fmla="*/ 593089 w 2660650"/>
                <a:gd name="connsiteY9" fmla="*/ 2218691 h 2705100"/>
                <a:gd name="connsiteX10" fmla="*/ 228599 w 2660650"/>
                <a:gd name="connsiteY10" fmla="*/ 2692401 h 2705100"/>
                <a:gd name="connsiteX0" fmla="*/ 228599 w 2660650"/>
                <a:gd name="connsiteY0" fmla="*/ 2692401 h 2705100"/>
                <a:gd name="connsiteX1" fmla="*/ 0 w 2660650"/>
                <a:gd name="connsiteY1" fmla="*/ 2603501 h 2705100"/>
                <a:gd name="connsiteX2" fmla="*/ 1625600 w 2660650"/>
                <a:gd name="connsiteY2" fmla="*/ 1016001 h 2705100"/>
                <a:gd name="connsiteX3" fmla="*/ 349249 w 2660650"/>
                <a:gd name="connsiteY3" fmla="*/ 1917701 h 2705100"/>
                <a:gd name="connsiteX4" fmla="*/ 232649 w 2660650"/>
                <a:gd name="connsiteY4" fmla="*/ 1441450 h 2705100"/>
                <a:gd name="connsiteX5" fmla="*/ 908924 w 2660650"/>
                <a:gd name="connsiteY5" fmla="*/ 381000 h 2705100"/>
                <a:gd name="connsiteX6" fmla="*/ 2660650 w 2660650"/>
                <a:gd name="connsiteY6" fmla="*/ 0 h 2705100"/>
                <a:gd name="connsiteX7" fmla="*/ 2378949 w 2660650"/>
                <a:gd name="connsiteY7" fmla="*/ 1390650 h 2705100"/>
                <a:gd name="connsiteX8" fmla="*/ 1207374 w 2660650"/>
                <a:gd name="connsiteY8" fmla="*/ 2393950 h 2705100"/>
                <a:gd name="connsiteX9" fmla="*/ 593089 w 2660650"/>
                <a:gd name="connsiteY9" fmla="*/ 2218691 h 2705100"/>
                <a:gd name="connsiteX10" fmla="*/ 228599 w 2660650"/>
                <a:gd name="connsiteY10" fmla="*/ 2692401 h 2705100"/>
                <a:gd name="connsiteX0" fmla="*/ 228599 w 2660650"/>
                <a:gd name="connsiteY0" fmla="*/ 2692401 h 2705100"/>
                <a:gd name="connsiteX1" fmla="*/ 0 w 2660650"/>
                <a:gd name="connsiteY1" fmla="*/ 2603501 h 2705100"/>
                <a:gd name="connsiteX2" fmla="*/ 1625600 w 2660650"/>
                <a:gd name="connsiteY2" fmla="*/ 1016001 h 2705100"/>
                <a:gd name="connsiteX3" fmla="*/ 349249 w 2660650"/>
                <a:gd name="connsiteY3" fmla="*/ 1917701 h 2705100"/>
                <a:gd name="connsiteX4" fmla="*/ 232649 w 2660650"/>
                <a:gd name="connsiteY4" fmla="*/ 1441450 h 2705100"/>
                <a:gd name="connsiteX5" fmla="*/ 908924 w 2660650"/>
                <a:gd name="connsiteY5" fmla="*/ 381000 h 2705100"/>
                <a:gd name="connsiteX6" fmla="*/ 2660650 w 2660650"/>
                <a:gd name="connsiteY6" fmla="*/ 0 h 2705100"/>
                <a:gd name="connsiteX7" fmla="*/ 2378949 w 2660650"/>
                <a:gd name="connsiteY7" fmla="*/ 1390650 h 2705100"/>
                <a:gd name="connsiteX8" fmla="*/ 1207374 w 2660650"/>
                <a:gd name="connsiteY8" fmla="*/ 2393950 h 2705100"/>
                <a:gd name="connsiteX9" fmla="*/ 593089 w 2660650"/>
                <a:gd name="connsiteY9" fmla="*/ 2218691 h 2705100"/>
                <a:gd name="connsiteX10" fmla="*/ 228599 w 2660650"/>
                <a:gd name="connsiteY10" fmla="*/ 2692401 h 2705100"/>
                <a:gd name="connsiteX0" fmla="*/ 228599 w 2660650"/>
                <a:gd name="connsiteY0" fmla="*/ 2692401 h 2696111"/>
                <a:gd name="connsiteX1" fmla="*/ 0 w 2660650"/>
                <a:gd name="connsiteY1" fmla="*/ 2603501 h 2696111"/>
                <a:gd name="connsiteX2" fmla="*/ 1625600 w 2660650"/>
                <a:gd name="connsiteY2" fmla="*/ 1016001 h 2696111"/>
                <a:gd name="connsiteX3" fmla="*/ 349249 w 2660650"/>
                <a:gd name="connsiteY3" fmla="*/ 1917701 h 2696111"/>
                <a:gd name="connsiteX4" fmla="*/ 232649 w 2660650"/>
                <a:gd name="connsiteY4" fmla="*/ 1441450 h 2696111"/>
                <a:gd name="connsiteX5" fmla="*/ 908924 w 2660650"/>
                <a:gd name="connsiteY5" fmla="*/ 381000 h 2696111"/>
                <a:gd name="connsiteX6" fmla="*/ 2660650 w 2660650"/>
                <a:gd name="connsiteY6" fmla="*/ 0 h 2696111"/>
                <a:gd name="connsiteX7" fmla="*/ 2378949 w 2660650"/>
                <a:gd name="connsiteY7" fmla="*/ 1390650 h 2696111"/>
                <a:gd name="connsiteX8" fmla="*/ 1207374 w 2660650"/>
                <a:gd name="connsiteY8" fmla="*/ 2393950 h 2696111"/>
                <a:gd name="connsiteX9" fmla="*/ 593089 w 2660650"/>
                <a:gd name="connsiteY9" fmla="*/ 2218691 h 2696111"/>
                <a:gd name="connsiteX10" fmla="*/ 228599 w 2660650"/>
                <a:gd name="connsiteY10" fmla="*/ 2692401 h 2696111"/>
                <a:gd name="connsiteX0" fmla="*/ 228599 w 2660650"/>
                <a:gd name="connsiteY0" fmla="*/ 2692401 h 2697137"/>
                <a:gd name="connsiteX1" fmla="*/ 0 w 2660650"/>
                <a:gd name="connsiteY1" fmla="*/ 2603501 h 2697137"/>
                <a:gd name="connsiteX2" fmla="*/ 1625600 w 2660650"/>
                <a:gd name="connsiteY2" fmla="*/ 1016001 h 2697137"/>
                <a:gd name="connsiteX3" fmla="*/ 349249 w 2660650"/>
                <a:gd name="connsiteY3" fmla="*/ 1917701 h 2697137"/>
                <a:gd name="connsiteX4" fmla="*/ 232649 w 2660650"/>
                <a:gd name="connsiteY4" fmla="*/ 1441450 h 2697137"/>
                <a:gd name="connsiteX5" fmla="*/ 908924 w 2660650"/>
                <a:gd name="connsiteY5" fmla="*/ 381000 h 2697137"/>
                <a:gd name="connsiteX6" fmla="*/ 2660650 w 2660650"/>
                <a:gd name="connsiteY6" fmla="*/ 0 h 2697137"/>
                <a:gd name="connsiteX7" fmla="*/ 2378949 w 2660650"/>
                <a:gd name="connsiteY7" fmla="*/ 1390650 h 2697137"/>
                <a:gd name="connsiteX8" fmla="*/ 1207374 w 2660650"/>
                <a:gd name="connsiteY8" fmla="*/ 2393950 h 2697137"/>
                <a:gd name="connsiteX9" fmla="*/ 593089 w 2660650"/>
                <a:gd name="connsiteY9" fmla="*/ 2218691 h 2697137"/>
                <a:gd name="connsiteX10" fmla="*/ 228599 w 2660650"/>
                <a:gd name="connsiteY10" fmla="*/ 2692401 h 2697137"/>
                <a:gd name="connsiteX0" fmla="*/ 228599 w 2660650"/>
                <a:gd name="connsiteY0" fmla="*/ 2692401 h 2697137"/>
                <a:gd name="connsiteX1" fmla="*/ 0 w 2660650"/>
                <a:gd name="connsiteY1" fmla="*/ 2603501 h 2697137"/>
                <a:gd name="connsiteX2" fmla="*/ 1625600 w 2660650"/>
                <a:gd name="connsiteY2" fmla="*/ 1016001 h 2697137"/>
                <a:gd name="connsiteX3" fmla="*/ 349249 w 2660650"/>
                <a:gd name="connsiteY3" fmla="*/ 1917701 h 2697137"/>
                <a:gd name="connsiteX4" fmla="*/ 232649 w 2660650"/>
                <a:gd name="connsiteY4" fmla="*/ 1441450 h 2697137"/>
                <a:gd name="connsiteX5" fmla="*/ 908924 w 2660650"/>
                <a:gd name="connsiteY5" fmla="*/ 381000 h 2697137"/>
                <a:gd name="connsiteX6" fmla="*/ 2660650 w 2660650"/>
                <a:gd name="connsiteY6" fmla="*/ 0 h 2697137"/>
                <a:gd name="connsiteX7" fmla="*/ 2378949 w 2660650"/>
                <a:gd name="connsiteY7" fmla="*/ 1390650 h 2697137"/>
                <a:gd name="connsiteX8" fmla="*/ 1207374 w 2660650"/>
                <a:gd name="connsiteY8" fmla="*/ 2393950 h 2697137"/>
                <a:gd name="connsiteX9" fmla="*/ 593089 w 2660650"/>
                <a:gd name="connsiteY9" fmla="*/ 2218691 h 2697137"/>
                <a:gd name="connsiteX10" fmla="*/ 228599 w 2660650"/>
                <a:gd name="connsiteY10" fmla="*/ 2692401 h 2697137"/>
                <a:gd name="connsiteX0" fmla="*/ 228599 w 2660650"/>
                <a:gd name="connsiteY0" fmla="*/ 2692401 h 2697137"/>
                <a:gd name="connsiteX1" fmla="*/ 0 w 2660650"/>
                <a:gd name="connsiteY1" fmla="*/ 2603501 h 2697137"/>
                <a:gd name="connsiteX2" fmla="*/ 1625600 w 2660650"/>
                <a:gd name="connsiteY2" fmla="*/ 1016001 h 2697137"/>
                <a:gd name="connsiteX3" fmla="*/ 365874 w 2660650"/>
                <a:gd name="connsiteY3" fmla="*/ 1842887 h 2697137"/>
                <a:gd name="connsiteX4" fmla="*/ 232649 w 2660650"/>
                <a:gd name="connsiteY4" fmla="*/ 1441450 h 2697137"/>
                <a:gd name="connsiteX5" fmla="*/ 908924 w 2660650"/>
                <a:gd name="connsiteY5" fmla="*/ 381000 h 2697137"/>
                <a:gd name="connsiteX6" fmla="*/ 2660650 w 2660650"/>
                <a:gd name="connsiteY6" fmla="*/ 0 h 2697137"/>
                <a:gd name="connsiteX7" fmla="*/ 2378949 w 2660650"/>
                <a:gd name="connsiteY7" fmla="*/ 1390650 h 2697137"/>
                <a:gd name="connsiteX8" fmla="*/ 1207374 w 2660650"/>
                <a:gd name="connsiteY8" fmla="*/ 2393950 h 2697137"/>
                <a:gd name="connsiteX9" fmla="*/ 593089 w 2660650"/>
                <a:gd name="connsiteY9" fmla="*/ 2218691 h 2697137"/>
                <a:gd name="connsiteX10" fmla="*/ 228599 w 2660650"/>
                <a:gd name="connsiteY10" fmla="*/ 2692401 h 2697137"/>
                <a:gd name="connsiteX0" fmla="*/ 228599 w 2660650"/>
                <a:gd name="connsiteY0" fmla="*/ 2692401 h 2697137"/>
                <a:gd name="connsiteX1" fmla="*/ 0 w 2660650"/>
                <a:gd name="connsiteY1" fmla="*/ 2603501 h 2697137"/>
                <a:gd name="connsiteX2" fmla="*/ 1625600 w 2660650"/>
                <a:gd name="connsiteY2" fmla="*/ 1016001 h 2697137"/>
                <a:gd name="connsiteX3" fmla="*/ 328466 w 2660650"/>
                <a:gd name="connsiteY3" fmla="*/ 1913545 h 2697137"/>
                <a:gd name="connsiteX4" fmla="*/ 232649 w 2660650"/>
                <a:gd name="connsiteY4" fmla="*/ 1441450 h 2697137"/>
                <a:gd name="connsiteX5" fmla="*/ 908924 w 2660650"/>
                <a:gd name="connsiteY5" fmla="*/ 381000 h 2697137"/>
                <a:gd name="connsiteX6" fmla="*/ 2660650 w 2660650"/>
                <a:gd name="connsiteY6" fmla="*/ 0 h 2697137"/>
                <a:gd name="connsiteX7" fmla="*/ 2378949 w 2660650"/>
                <a:gd name="connsiteY7" fmla="*/ 1390650 h 2697137"/>
                <a:gd name="connsiteX8" fmla="*/ 1207374 w 2660650"/>
                <a:gd name="connsiteY8" fmla="*/ 2393950 h 2697137"/>
                <a:gd name="connsiteX9" fmla="*/ 593089 w 2660650"/>
                <a:gd name="connsiteY9" fmla="*/ 2218691 h 2697137"/>
                <a:gd name="connsiteX10" fmla="*/ 228599 w 2660650"/>
                <a:gd name="connsiteY10" fmla="*/ 2692401 h 2697137"/>
                <a:gd name="connsiteX0" fmla="*/ 228599 w 2660650"/>
                <a:gd name="connsiteY0" fmla="*/ 2692401 h 2697137"/>
                <a:gd name="connsiteX1" fmla="*/ 0 w 2660650"/>
                <a:gd name="connsiteY1" fmla="*/ 2603501 h 2697137"/>
                <a:gd name="connsiteX2" fmla="*/ 1625600 w 2660650"/>
                <a:gd name="connsiteY2" fmla="*/ 1016001 h 2697137"/>
                <a:gd name="connsiteX3" fmla="*/ 328466 w 2660650"/>
                <a:gd name="connsiteY3" fmla="*/ 1913545 h 2697137"/>
                <a:gd name="connsiteX4" fmla="*/ 232649 w 2660650"/>
                <a:gd name="connsiteY4" fmla="*/ 1441450 h 2697137"/>
                <a:gd name="connsiteX5" fmla="*/ 908924 w 2660650"/>
                <a:gd name="connsiteY5" fmla="*/ 381000 h 2697137"/>
                <a:gd name="connsiteX6" fmla="*/ 2660650 w 2660650"/>
                <a:gd name="connsiteY6" fmla="*/ 0 h 2697137"/>
                <a:gd name="connsiteX7" fmla="*/ 2378949 w 2660650"/>
                <a:gd name="connsiteY7" fmla="*/ 1390650 h 2697137"/>
                <a:gd name="connsiteX8" fmla="*/ 1207374 w 2660650"/>
                <a:gd name="connsiteY8" fmla="*/ 2393950 h 2697137"/>
                <a:gd name="connsiteX9" fmla="*/ 593089 w 2660650"/>
                <a:gd name="connsiteY9" fmla="*/ 2218691 h 2697137"/>
                <a:gd name="connsiteX10" fmla="*/ 228599 w 2660650"/>
                <a:gd name="connsiteY10" fmla="*/ 2692401 h 2697137"/>
                <a:gd name="connsiteX0" fmla="*/ 228599 w 2660650"/>
                <a:gd name="connsiteY0" fmla="*/ 2692401 h 2697137"/>
                <a:gd name="connsiteX1" fmla="*/ 0 w 2660650"/>
                <a:gd name="connsiteY1" fmla="*/ 2603501 h 2697137"/>
                <a:gd name="connsiteX2" fmla="*/ 1625600 w 2660650"/>
                <a:gd name="connsiteY2" fmla="*/ 1016001 h 2697137"/>
                <a:gd name="connsiteX3" fmla="*/ 328466 w 2660650"/>
                <a:gd name="connsiteY3" fmla="*/ 1913545 h 2697137"/>
                <a:gd name="connsiteX4" fmla="*/ 232649 w 2660650"/>
                <a:gd name="connsiteY4" fmla="*/ 1441450 h 2697137"/>
                <a:gd name="connsiteX5" fmla="*/ 908924 w 2660650"/>
                <a:gd name="connsiteY5" fmla="*/ 381000 h 2697137"/>
                <a:gd name="connsiteX6" fmla="*/ 2660650 w 2660650"/>
                <a:gd name="connsiteY6" fmla="*/ 0 h 2697137"/>
                <a:gd name="connsiteX7" fmla="*/ 2378949 w 2660650"/>
                <a:gd name="connsiteY7" fmla="*/ 1390650 h 2697137"/>
                <a:gd name="connsiteX8" fmla="*/ 1207374 w 2660650"/>
                <a:gd name="connsiteY8" fmla="*/ 2393950 h 2697137"/>
                <a:gd name="connsiteX9" fmla="*/ 593089 w 2660650"/>
                <a:gd name="connsiteY9" fmla="*/ 2218691 h 2697137"/>
                <a:gd name="connsiteX10" fmla="*/ 228599 w 2660650"/>
                <a:gd name="connsiteY10" fmla="*/ 2692401 h 2697137"/>
                <a:gd name="connsiteX0" fmla="*/ 228599 w 2660650"/>
                <a:gd name="connsiteY0" fmla="*/ 2692401 h 2697137"/>
                <a:gd name="connsiteX1" fmla="*/ 0 w 2660650"/>
                <a:gd name="connsiteY1" fmla="*/ 2603501 h 2697137"/>
                <a:gd name="connsiteX2" fmla="*/ 1625600 w 2660650"/>
                <a:gd name="connsiteY2" fmla="*/ 1016001 h 2697137"/>
                <a:gd name="connsiteX3" fmla="*/ 328466 w 2660650"/>
                <a:gd name="connsiteY3" fmla="*/ 1913545 h 2697137"/>
                <a:gd name="connsiteX4" fmla="*/ 186929 w 2660650"/>
                <a:gd name="connsiteY4" fmla="*/ 1341697 h 2697137"/>
                <a:gd name="connsiteX5" fmla="*/ 908924 w 2660650"/>
                <a:gd name="connsiteY5" fmla="*/ 381000 h 2697137"/>
                <a:gd name="connsiteX6" fmla="*/ 2660650 w 2660650"/>
                <a:gd name="connsiteY6" fmla="*/ 0 h 2697137"/>
                <a:gd name="connsiteX7" fmla="*/ 2378949 w 2660650"/>
                <a:gd name="connsiteY7" fmla="*/ 1390650 h 2697137"/>
                <a:gd name="connsiteX8" fmla="*/ 1207374 w 2660650"/>
                <a:gd name="connsiteY8" fmla="*/ 2393950 h 2697137"/>
                <a:gd name="connsiteX9" fmla="*/ 593089 w 2660650"/>
                <a:gd name="connsiteY9" fmla="*/ 2218691 h 2697137"/>
                <a:gd name="connsiteX10" fmla="*/ 228599 w 2660650"/>
                <a:gd name="connsiteY10" fmla="*/ 2692401 h 2697137"/>
                <a:gd name="connsiteX0" fmla="*/ 228599 w 2660650"/>
                <a:gd name="connsiteY0" fmla="*/ 2692401 h 2697137"/>
                <a:gd name="connsiteX1" fmla="*/ 0 w 2660650"/>
                <a:gd name="connsiteY1" fmla="*/ 2603501 h 2697137"/>
                <a:gd name="connsiteX2" fmla="*/ 1625600 w 2660650"/>
                <a:gd name="connsiteY2" fmla="*/ 1016001 h 2697137"/>
                <a:gd name="connsiteX3" fmla="*/ 328466 w 2660650"/>
                <a:gd name="connsiteY3" fmla="*/ 1913545 h 2697137"/>
                <a:gd name="connsiteX4" fmla="*/ 174460 w 2660650"/>
                <a:gd name="connsiteY4" fmla="*/ 1225319 h 2697137"/>
                <a:gd name="connsiteX5" fmla="*/ 908924 w 2660650"/>
                <a:gd name="connsiteY5" fmla="*/ 381000 h 2697137"/>
                <a:gd name="connsiteX6" fmla="*/ 2660650 w 2660650"/>
                <a:gd name="connsiteY6" fmla="*/ 0 h 2697137"/>
                <a:gd name="connsiteX7" fmla="*/ 2378949 w 2660650"/>
                <a:gd name="connsiteY7" fmla="*/ 1390650 h 2697137"/>
                <a:gd name="connsiteX8" fmla="*/ 1207374 w 2660650"/>
                <a:gd name="connsiteY8" fmla="*/ 2393950 h 2697137"/>
                <a:gd name="connsiteX9" fmla="*/ 593089 w 2660650"/>
                <a:gd name="connsiteY9" fmla="*/ 2218691 h 2697137"/>
                <a:gd name="connsiteX10" fmla="*/ 228599 w 2660650"/>
                <a:gd name="connsiteY10" fmla="*/ 2692401 h 2697137"/>
                <a:gd name="connsiteX0" fmla="*/ 228599 w 2660650"/>
                <a:gd name="connsiteY0" fmla="*/ 2692401 h 2697137"/>
                <a:gd name="connsiteX1" fmla="*/ 0 w 2660650"/>
                <a:gd name="connsiteY1" fmla="*/ 2603501 h 2697137"/>
                <a:gd name="connsiteX2" fmla="*/ 1625600 w 2660650"/>
                <a:gd name="connsiteY2" fmla="*/ 1016001 h 2697137"/>
                <a:gd name="connsiteX3" fmla="*/ 328466 w 2660650"/>
                <a:gd name="connsiteY3" fmla="*/ 1913545 h 2697137"/>
                <a:gd name="connsiteX4" fmla="*/ 174460 w 2660650"/>
                <a:gd name="connsiteY4" fmla="*/ 1225319 h 2697137"/>
                <a:gd name="connsiteX5" fmla="*/ 908924 w 2660650"/>
                <a:gd name="connsiteY5" fmla="*/ 381000 h 2697137"/>
                <a:gd name="connsiteX6" fmla="*/ 2660650 w 2660650"/>
                <a:gd name="connsiteY6" fmla="*/ 0 h 2697137"/>
                <a:gd name="connsiteX7" fmla="*/ 2378949 w 2660650"/>
                <a:gd name="connsiteY7" fmla="*/ 1390650 h 2697137"/>
                <a:gd name="connsiteX8" fmla="*/ 1207374 w 2660650"/>
                <a:gd name="connsiteY8" fmla="*/ 2393950 h 2697137"/>
                <a:gd name="connsiteX9" fmla="*/ 593089 w 2660650"/>
                <a:gd name="connsiteY9" fmla="*/ 2218691 h 2697137"/>
                <a:gd name="connsiteX10" fmla="*/ 228599 w 2660650"/>
                <a:gd name="connsiteY10" fmla="*/ 2692401 h 269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0650" h="2697137">
                  <a:moveTo>
                    <a:pt x="228599" y="2692401"/>
                  </a:moveTo>
                  <a:cubicBezTo>
                    <a:pt x="213158" y="2718271"/>
                    <a:pt x="30692" y="2631018"/>
                    <a:pt x="0" y="2603501"/>
                  </a:cubicBezTo>
                  <a:cubicBezTo>
                    <a:pt x="547158" y="1783293"/>
                    <a:pt x="1446742" y="1104901"/>
                    <a:pt x="1625600" y="1016001"/>
                  </a:cubicBezTo>
                  <a:cubicBezTo>
                    <a:pt x="1347258" y="1085851"/>
                    <a:pt x="768058" y="1467987"/>
                    <a:pt x="328466" y="1913545"/>
                  </a:cubicBezTo>
                  <a:cubicBezTo>
                    <a:pt x="285692" y="1864265"/>
                    <a:pt x="110968" y="1601278"/>
                    <a:pt x="174460" y="1225319"/>
                  </a:cubicBezTo>
                  <a:cubicBezTo>
                    <a:pt x="237952" y="849360"/>
                    <a:pt x="494559" y="585220"/>
                    <a:pt x="908924" y="381000"/>
                  </a:cubicBezTo>
                  <a:cubicBezTo>
                    <a:pt x="1323289" y="176780"/>
                    <a:pt x="2226204" y="239183"/>
                    <a:pt x="2660650" y="0"/>
                  </a:cubicBezTo>
                  <a:cubicBezTo>
                    <a:pt x="2650596" y="345017"/>
                    <a:pt x="2520620" y="988483"/>
                    <a:pt x="2378949" y="1390650"/>
                  </a:cubicBezTo>
                  <a:cubicBezTo>
                    <a:pt x="2116628" y="2167467"/>
                    <a:pt x="1479617" y="2401993"/>
                    <a:pt x="1207374" y="2393950"/>
                  </a:cubicBezTo>
                  <a:cubicBezTo>
                    <a:pt x="935131" y="2385907"/>
                    <a:pt x="803803" y="2330451"/>
                    <a:pt x="593089" y="2218691"/>
                  </a:cubicBezTo>
                  <a:cubicBezTo>
                    <a:pt x="439842" y="2393528"/>
                    <a:pt x="351024" y="2487291"/>
                    <a:pt x="228599" y="269240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4" name="Picture 32">
              <a:extLst>
                <a:ext uri="{FF2B5EF4-FFF2-40B4-BE49-F238E27FC236}">
                  <a16:creationId xmlns:a16="http://schemas.microsoft.com/office/drawing/2014/main" id="{44BC10B4-56CF-5F60-C41A-6A6341984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380" y="3230944"/>
              <a:ext cx="1076325" cy="104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E60B92B5-1FCB-E922-F88C-D5B69507FD9D}"/>
              </a:ext>
            </a:extLst>
          </p:cNvPr>
          <p:cNvGrpSpPr/>
          <p:nvPr/>
        </p:nvGrpSpPr>
        <p:grpSpPr>
          <a:xfrm>
            <a:off x="819293" y="2367904"/>
            <a:ext cx="1859453" cy="2280981"/>
            <a:chOff x="819293" y="2428634"/>
            <a:chExt cx="1859453" cy="2280981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C0FE0AF4-C9EA-BCFB-A290-7567EFDE4173}"/>
                </a:ext>
              </a:extLst>
            </p:cNvPr>
            <p:cNvGrpSpPr/>
            <p:nvPr/>
          </p:nvGrpSpPr>
          <p:grpSpPr>
            <a:xfrm>
              <a:off x="1239076" y="2428634"/>
              <a:ext cx="1363245" cy="2280981"/>
              <a:chOff x="1265240" y="2428634"/>
              <a:chExt cx="1363245" cy="2280981"/>
            </a:xfrm>
          </p:grpSpPr>
          <p:grpSp>
            <p:nvGrpSpPr>
              <p:cNvPr id="2" name="Grupo 17">
                <a:extLst>
                  <a:ext uri="{FF2B5EF4-FFF2-40B4-BE49-F238E27FC236}">
                    <a16:creationId xmlns:a16="http://schemas.microsoft.com/office/drawing/2014/main" id="{D2FEEF4A-FAD9-0771-F0D1-A2CA1B8DCD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5240" y="2428634"/>
                <a:ext cx="1363245" cy="2063895"/>
                <a:chOff x="2665394" y="1912512"/>
                <a:chExt cx="1363818" cy="2063584"/>
              </a:xfrm>
            </p:grpSpPr>
            <p:sp>
              <p:nvSpPr>
                <p:cNvPr id="3" name="Ellipse 42">
                  <a:extLst>
                    <a:ext uri="{FF2B5EF4-FFF2-40B4-BE49-F238E27FC236}">
                      <a16:creationId xmlns:a16="http://schemas.microsoft.com/office/drawing/2014/main" id="{DBDA553B-5BE6-686B-6DD3-5BEAFC695423}"/>
                    </a:ext>
                  </a:extLst>
                </p:cNvPr>
                <p:cNvSpPr/>
                <p:nvPr/>
              </p:nvSpPr>
              <p:spPr>
                <a:xfrm>
                  <a:off x="2933377" y="2406151"/>
                  <a:ext cx="174698" cy="173011"/>
                </a:xfrm>
                <a:prstGeom prst="ellipse">
                  <a:avLst/>
                </a:prstGeom>
                <a:solidFill>
                  <a:srgbClr val="4C4C4C"/>
                </a:solidFill>
                <a:ln w="25400" cap="flat" cmpd="sng" algn="ctr">
                  <a:solidFill>
                    <a:srgbClr val="4C4C4C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Weber"/>
                    <a:ea typeface="+mn-ea"/>
                    <a:cs typeface="+mn-cs"/>
                  </a:endParaRPr>
                </a:p>
              </p:txBody>
            </p:sp>
            <p:grpSp>
              <p:nvGrpSpPr>
                <p:cNvPr id="4" name="Grupo 20">
                  <a:extLst>
                    <a:ext uri="{FF2B5EF4-FFF2-40B4-BE49-F238E27FC236}">
                      <a16:creationId xmlns:a16="http://schemas.microsoft.com/office/drawing/2014/main" id="{4CA14296-2C2D-CE2A-48B3-211F515BA8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65394" y="1917699"/>
                  <a:ext cx="1363818" cy="269027"/>
                  <a:chOff x="2665394" y="1917699"/>
                  <a:chExt cx="1363818" cy="269027"/>
                </a:xfrm>
              </p:grpSpPr>
              <p:sp>
                <p:nvSpPr>
                  <p:cNvPr id="14" name="Triángulo isósceles 13">
                    <a:extLst>
                      <a:ext uri="{FF2B5EF4-FFF2-40B4-BE49-F238E27FC236}">
                        <a16:creationId xmlns:a16="http://schemas.microsoft.com/office/drawing/2014/main" id="{552C446E-0574-02A4-1766-7212925A1887}"/>
                      </a:ext>
                    </a:extLst>
                  </p:cNvPr>
                  <p:cNvSpPr/>
                  <p:nvPr/>
                </p:nvSpPr>
                <p:spPr>
                  <a:xfrm>
                    <a:off x="2664977" y="1917274"/>
                    <a:ext cx="346220" cy="269834"/>
                  </a:xfrm>
                  <a:prstGeom prst="triangle">
                    <a:avLst/>
                  </a:prstGeom>
                  <a:noFill/>
                  <a:ln w="6350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Triángulo isósceles 14">
                    <a:extLst>
                      <a:ext uri="{FF2B5EF4-FFF2-40B4-BE49-F238E27FC236}">
                        <a16:creationId xmlns:a16="http://schemas.microsoft.com/office/drawing/2014/main" id="{283F9CF5-C36F-27E0-0B9B-70CFB842E88E}"/>
                      </a:ext>
                    </a:extLst>
                  </p:cNvPr>
                  <p:cNvSpPr/>
                  <p:nvPr/>
                </p:nvSpPr>
                <p:spPr>
                  <a:xfrm>
                    <a:off x="3011197" y="1917274"/>
                    <a:ext cx="346220" cy="269834"/>
                  </a:xfrm>
                  <a:prstGeom prst="triangle">
                    <a:avLst/>
                  </a:prstGeom>
                  <a:noFill/>
                  <a:ln w="6350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Triángulo isósceles 15">
                    <a:extLst>
                      <a:ext uri="{FF2B5EF4-FFF2-40B4-BE49-F238E27FC236}">
                        <a16:creationId xmlns:a16="http://schemas.microsoft.com/office/drawing/2014/main" id="{CBC454C7-2A87-E0F9-8A87-359FA1A84BE0}"/>
                      </a:ext>
                    </a:extLst>
                  </p:cNvPr>
                  <p:cNvSpPr/>
                  <p:nvPr/>
                </p:nvSpPr>
                <p:spPr>
                  <a:xfrm>
                    <a:off x="3339947" y="1917274"/>
                    <a:ext cx="346220" cy="269834"/>
                  </a:xfrm>
                  <a:prstGeom prst="triangle">
                    <a:avLst/>
                  </a:prstGeom>
                  <a:noFill/>
                  <a:ln w="6350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" name="Triángulo isósceles 16">
                    <a:extLst>
                      <a:ext uri="{FF2B5EF4-FFF2-40B4-BE49-F238E27FC236}">
                        <a16:creationId xmlns:a16="http://schemas.microsoft.com/office/drawing/2014/main" id="{3B764852-086E-8D73-26FC-5B31C5307E38}"/>
                      </a:ext>
                    </a:extLst>
                  </p:cNvPr>
                  <p:cNvSpPr/>
                  <p:nvPr/>
                </p:nvSpPr>
                <p:spPr>
                  <a:xfrm>
                    <a:off x="3682992" y="1917274"/>
                    <a:ext cx="346220" cy="269834"/>
                  </a:xfrm>
                  <a:prstGeom prst="triangle">
                    <a:avLst/>
                  </a:prstGeom>
                  <a:noFill/>
                  <a:ln w="6350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" name="Forma libre: forma 4">
                  <a:extLst>
                    <a:ext uri="{FF2B5EF4-FFF2-40B4-BE49-F238E27FC236}">
                      <a16:creationId xmlns:a16="http://schemas.microsoft.com/office/drawing/2014/main" id="{600567C2-BFD5-9C54-7231-6681F22E16B2}"/>
                    </a:ext>
                  </a:extLst>
                </p:cNvPr>
                <p:cNvSpPr/>
                <p:nvPr/>
              </p:nvSpPr>
              <p:spPr>
                <a:xfrm>
                  <a:off x="2838087" y="1912512"/>
                  <a:ext cx="1191125" cy="268248"/>
                </a:xfrm>
                <a:custGeom>
                  <a:avLst/>
                  <a:gdLst>
                    <a:gd name="connsiteX0" fmla="*/ 0 w 1219200"/>
                    <a:gd name="connsiteY0" fmla="*/ 0 h 279400"/>
                    <a:gd name="connsiteX1" fmla="*/ 1219200 w 1219200"/>
                    <a:gd name="connsiteY1" fmla="*/ 0 h 279400"/>
                    <a:gd name="connsiteX2" fmla="*/ 1219200 w 1219200"/>
                    <a:gd name="connsiteY2" fmla="*/ 279400 h 27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19200" h="279400">
                      <a:moveTo>
                        <a:pt x="0" y="0"/>
                      </a:moveTo>
                      <a:lnTo>
                        <a:pt x="1219200" y="0"/>
                      </a:lnTo>
                      <a:lnTo>
                        <a:pt x="1219200" y="279400"/>
                      </a:lnTo>
                    </a:path>
                  </a:pathLst>
                </a:custGeom>
                <a:noFill/>
                <a:ln w="63500" cap="rnd">
                  <a:solidFill>
                    <a:srgbClr val="4C4C4C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6" name="Grupo 22">
                  <a:extLst>
                    <a:ext uri="{FF2B5EF4-FFF2-40B4-BE49-F238E27FC236}">
                      <a16:creationId xmlns:a16="http://schemas.microsoft.com/office/drawing/2014/main" id="{8D1D9CCE-504C-73EB-44FA-51A3B936E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26770" y="2263929"/>
                  <a:ext cx="300420" cy="1712167"/>
                  <a:chOff x="4208212" y="2953141"/>
                  <a:chExt cx="300420" cy="1712167"/>
                </a:xfrm>
              </p:grpSpPr>
              <p:sp>
                <p:nvSpPr>
                  <p:cNvPr id="8" name="Triángulo isósceles 7">
                    <a:extLst>
                      <a:ext uri="{FF2B5EF4-FFF2-40B4-BE49-F238E27FC236}">
                        <a16:creationId xmlns:a16="http://schemas.microsoft.com/office/drawing/2014/main" id="{8E6178E1-2EA4-5859-164B-8375CDE86A2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3340518"/>
                    <a:ext cx="346023" cy="268401"/>
                  </a:xfrm>
                  <a:prstGeom prst="triangle">
                    <a:avLst/>
                  </a:prstGeom>
                  <a:noFill/>
                  <a:ln w="6350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" name="Triángulo isósceles 8">
                    <a:extLst>
                      <a:ext uri="{FF2B5EF4-FFF2-40B4-BE49-F238E27FC236}">
                        <a16:creationId xmlns:a16="http://schemas.microsoft.com/office/drawing/2014/main" id="{575336B0-DC5C-BAAF-93A9-8AB648DF1C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3686541"/>
                    <a:ext cx="346023" cy="268401"/>
                  </a:xfrm>
                  <a:prstGeom prst="triangle">
                    <a:avLst/>
                  </a:prstGeom>
                  <a:noFill/>
                  <a:ln w="6350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Triángulo isósceles 9">
                    <a:extLst>
                      <a:ext uri="{FF2B5EF4-FFF2-40B4-BE49-F238E27FC236}">
                        <a16:creationId xmlns:a16="http://schemas.microsoft.com/office/drawing/2014/main" id="{F74EBCD1-1F83-CEA3-8F8A-D11485C6E0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4015103"/>
                    <a:ext cx="346023" cy="268401"/>
                  </a:xfrm>
                  <a:prstGeom prst="triangle">
                    <a:avLst/>
                  </a:prstGeom>
                  <a:noFill/>
                  <a:ln w="6350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" name="Triángulo isósceles 10">
                    <a:extLst>
                      <a:ext uri="{FF2B5EF4-FFF2-40B4-BE49-F238E27FC236}">
                        <a16:creationId xmlns:a16="http://schemas.microsoft.com/office/drawing/2014/main" id="{4C230979-D4A8-D77F-278F-F892825470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4357952"/>
                    <a:ext cx="346023" cy="268401"/>
                  </a:xfrm>
                  <a:prstGeom prst="triangle">
                    <a:avLst/>
                  </a:prstGeom>
                  <a:noFill/>
                  <a:ln w="6350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Triángulo isósceles 11">
                    <a:extLst>
                      <a:ext uri="{FF2B5EF4-FFF2-40B4-BE49-F238E27FC236}">
                        <a16:creationId xmlns:a16="http://schemas.microsoft.com/office/drawing/2014/main" id="{B9239A34-B868-2BEB-8D43-D76342F2B66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169982" y="2991321"/>
                    <a:ext cx="346023" cy="268401"/>
                  </a:xfrm>
                  <a:prstGeom prst="triangle">
                    <a:avLst/>
                  </a:prstGeom>
                  <a:noFill/>
                  <a:ln w="63500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orma libre: forma 12">
                    <a:extLst>
                      <a:ext uri="{FF2B5EF4-FFF2-40B4-BE49-F238E27FC236}">
                        <a16:creationId xmlns:a16="http://schemas.microsoft.com/office/drawing/2014/main" id="{2B837568-8E8A-E72D-8735-385A87FD6B11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3518430" y="3674636"/>
                    <a:ext cx="1712654" cy="268401"/>
                  </a:xfrm>
                  <a:custGeom>
                    <a:avLst/>
                    <a:gdLst>
                      <a:gd name="connsiteX0" fmla="*/ 0 w 1219200"/>
                      <a:gd name="connsiteY0" fmla="*/ 0 h 279400"/>
                      <a:gd name="connsiteX1" fmla="*/ 1219200 w 1219200"/>
                      <a:gd name="connsiteY1" fmla="*/ 0 h 279400"/>
                      <a:gd name="connsiteX2" fmla="*/ 1219200 w 1219200"/>
                      <a:gd name="connsiteY2" fmla="*/ 279400 h 27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19200" h="279400">
                        <a:moveTo>
                          <a:pt x="0" y="0"/>
                        </a:moveTo>
                        <a:lnTo>
                          <a:pt x="1219200" y="0"/>
                        </a:lnTo>
                        <a:lnTo>
                          <a:pt x="1219200" y="279400"/>
                        </a:lnTo>
                      </a:path>
                    </a:pathLst>
                  </a:custGeom>
                  <a:noFill/>
                  <a:ln w="63500" cap="rnd">
                    <a:solidFill>
                      <a:srgbClr val="4C4C4C"/>
                    </a:solidFill>
                    <a:round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7" name="Forma libre: forma 6">
                  <a:extLst>
                    <a:ext uri="{FF2B5EF4-FFF2-40B4-BE49-F238E27FC236}">
                      <a16:creationId xmlns:a16="http://schemas.microsoft.com/office/drawing/2014/main" id="{BCB99666-1A7A-96A7-0FD1-1D1A18A9FE35}"/>
                    </a:ext>
                  </a:extLst>
                </p:cNvPr>
                <p:cNvSpPr/>
                <p:nvPr/>
              </p:nvSpPr>
              <p:spPr>
                <a:xfrm>
                  <a:off x="2907966" y="2191870"/>
                  <a:ext cx="254107" cy="644428"/>
                </a:xfrm>
                <a:custGeom>
                  <a:avLst/>
                  <a:gdLst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73708"/>
                    <a:gd name="connsiteX1" fmla="*/ 197893 w 457200"/>
                    <a:gd name="connsiteY1" fmla="*/ 552734 h 1173708"/>
                    <a:gd name="connsiteX2" fmla="*/ 232012 w 457200"/>
                    <a:gd name="connsiteY2" fmla="*/ 655093 h 1173708"/>
                    <a:gd name="connsiteX3" fmla="*/ 382138 w 457200"/>
                    <a:gd name="connsiteY3" fmla="*/ 771099 h 1173708"/>
                    <a:gd name="connsiteX4" fmla="*/ 457200 w 457200"/>
                    <a:gd name="connsiteY4" fmla="*/ 880281 h 1173708"/>
                    <a:gd name="connsiteX5" fmla="*/ 457200 w 457200"/>
                    <a:gd name="connsiteY5" fmla="*/ 1050878 h 1173708"/>
                    <a:gd name="connsiteX6" fmla="*/ 348018 w 457200"/>
                    <a:gd name="connsiteY6" fmla="*/ 1160060 h 1173708"/>
                    <a:gd name="connsiteX7" fmla="*/ 211541 w 457200"/>
                    <a:gd name="connsiteY7" fmla="*/ 1173708 h 1173708"/>
                    <a:gd name="connsiteX8" fmla="*/ 95535 w 457200"/>
                    <a:gd name="connsiteY8" fmla="*/ 1146412 h 1173708"/>
                    <a:gd name="connsiteX9" fmla="*/ 0 w 457200"/>
                    <a:gd name="connsiteY9" fmla="*/ 1003111 h 1173708"/>
                    <a:gd name="connsiteX0" fmla="*/ 197893 w 457200"/>
                    <a:gd name="connsiteY0" fmla="*/ 0 h 1160060"/>
                    <a:gd name="connsiteX1" fmla="*/ 197893 w 457200"/>
                    <a:gd name="connsiteY1" fmla="*/ 552734 h 1160060"/>
                    <a:gd name="connsiteX2" fmla="*/ 232012 w 457200"/>
                    <a:gd name="connsiteY2" fmla="*/ 655093 h 1160060"/>
                    <a:gd name="connsiteX3" fmla="*/ 382138 w 457200"/>
                    <a:gd name="connsiteY3" fmla="*/ 771099 h 1160060"/>
                    <a:gd name="connsiteX4" fmla="*/ 457200 w 457200"/>
                    <a:gd name="connsiteY4" fmla="*/ 880281 h 1160060"/>
                    <a:gd name="connsiteX5" fmla="*/ 457200 w 457200"/>
                    <a:gd name="connsiteY5" fmla="*/ 1050878 h 1160060"/>
                    <a:gd name="connsiteX6" fmla="*/ 348018 w 457200"/>
                    <a:gd name="connsiteY6" fmla="*/ 1160060 h 1160060"/>
                    <a:gd name="connsiteX7" fmla="*/ 95535 w 457200"/>
                    <a:gd name="connsiteY7" fmla="*/ 1146412 h 1160060"/>
                    <a:gd name="connsiteX8" fmla="*/ 0 w 457200"/>
                    <a:gd name="connsiteY8" fmla="*/ 1003111 h 1160060"/>
                    <a:gd name="connsiteX0" fmla="*/ 197893 w 472869"/>
                    <a:gd name="connsiteY0" fmla="*/ 0 h 1194179"/>
                    <a:gd name="connsiteX1" fmla="*/ 197893 w 472869"/>
                    <a:gd name="connsiteY1" fmla="*/ 552734 h 1194179"/>
                    <a:gd name="connsiteX2" fmla="*/ 232012 w 472869"/>
                    <a:gd name="connsiteY2" fmla="*/ 655093 h 1194179"/>
                    <a:gd name="connsiteX3" fmla="*/ 382138 w 472869"/>
                    <a:gd name="connsiteY3" fmla="*/ 771099 h 1194179"/>
                    <a:gd name="connsiteX4" fmla="*/ 457200 w 472869"/>
                    <a:gd name="connsiteY4" fmla="*/ 880281 h 1194179"/>
                    <a:gd name="connsiteX5" fmla="*/ 457200 w 472869"/>
                    <a:gd name="connsiteY5" fmla="*/ 1050878 h 1194179"/>
                    <a:gd name="connsiteX6" fmla="*/ 245659 w 472869"/>
                    <a:gd name="connsiteY6" fmla="*/ 1194179 h 1194179"/>
                    <a:gd name="connsiteX7" fmla="*/ 95535 w 472869"/>
                    <a:gd name="connsiteY7" fmla="*/ 1146412 h 1194179"/>
                    <a:gd name="connsiteX8" fmla="*/ 0 w 472869"/>
                    <a:gd name="connsiteY8" fmla="*/ 1003111 h 1194179"/>
                    <a:gd name="connsiteX0" fmla="*/ 197893 w 472869"/>
                    <a:gd name="connsiteY0" fmla="*/ 0 h 1194179"/>
                    <a:gd name="connsiteX1" fmla="*/ 197893 w 472869"/>
                    <a:gd name="connsiteY1" fmla="*/ 552734 h 1194179"/>
                    <a:gd name="connsiteX2" fmla="*/ 232012 w 472869"/>
                    <a:gd name="connsiteY2" fmla="*/ 655093 h 1194179"/>
                    <a:gd name="connsiteX3" fmla="*/ 382138 w 472869"/>
                    <a:gd name="connsiteY3" fmla="*/ 771099 h 1194179"/>
                    <a:gd name="connsiteX4" fmla="*/ 457200 w 472869"/>
                    <a:gd name="connsiteY4" fmla="*/ 880281 h 1194179"/>
                    <a:gd name="connsiteX5" fmla="*/ 457200 w 472869"/>
                    <a:gd name="connsiteY5" fmla="*/ 1050878 h 1194179"/>
                    <a:gd name="connsiteX6" fmla="*/ 245659 w 472869"/>
                    <a:gd name="connsiteY6" fmla="*/ 1194179 h 1194179"/>
                    <a:gd name="connsiteX7" fmla="*/ 95535 w 472869"/>
                    <a:gd name="connsiteY7" fmla="*/ 1146412 h 1194179"/>
                    <a:gd name="connsiteX8" fmla="*/ 0 w 472869"/>
                    <a:gd name="connsiteY8" fmla="*/ 1003111 h 1194179"/>
                    <a:gd name="connsiteX0" fmla="*/ 197893 w 472869"/>
                    <a:gd name="connsiteY0" fmla="*/ 0 h 1194179"/>
                    <a:gd name="connsiteX1" fmla="*/ 197893 w 472869"/>
                    <a:gd name="connsiteY1" fmla="*/ 552734 h 1194179"/>
                    <a:gd name="connsiteX2" fmla="*/ 232012 w 472869"/>
                    <a:gd name="connsiteY2" fmla="*/ 655093 h 1194179"/>
                    <a:gd name="connsiteX3" fmla="*/ 382138 w 472869"/>
                    <a:gd name="connsiteY3" fmla="*/ 771099 h 1194179"/>
                    <a:gd name="connsiteX4" fmla="*/ 457200 w 472869"/>
                    <a:gd name="connsiteY4" fmla="*/ 880281 h 1194179"/>
                    <a:gd name="connsiteX5" fmla="*/ 457200 w 472869"/>
                    <a:gd name="connsiteY5" fmla="*/ 1050878 h 1194179"/>
                    <a:gd name="connsiteX6" fmla="*/ 245659 w 472869"/>
                    <a:gd name="connsiteY6" fmla="*/ 1194179 h 1194179"/>
                    <a:gd name="connsiteX7" fmla="*/ 95535 w 472869"/>
                    <a:gd name="connsiteY7" fmla="*/ 1146412 h 1194179"/>
                    <a:gd name="connsiteX8" fmla="*/ 0 w 472869"/>
                    <a:gd name="connsiteY8" fmla="*/ 1003111 h 1194179"/>
                    <a:gd name="connsiteX0" fmla="*/ 197893 w 472869"/>
                    <a:gd name="connsiteY0" fmla="*/ 0 h 1217974"/>
                    <a:gd name="connsiteX1" fmla="*/ 197893 w 472869"/>
                    <a:gd name="connsiteY1" fmla="*/ 552734 h 1217974"/>
                    <a:gd name="connsiteX2" fmla="*/ 232012 w 472869"/>
                    <a:gd name="connsiteY2" fmla="*/ 655093 h 1217974"/>
                    <a:gd name="connsiteX3" fmla="*/ 382138 w 472869"/>
                    <a:gd name="connsiteY3" fmla="*/ 771099 h 1217974"/>
                    <a:gd name="connsiteX4" fmla="*/ 457200 w 472869"/>
                    <a:gd name="connsiteY4" fmla="*/ 880281 h 1217974"/>
                    <a:gd name="connsiteX5" fmla="*/ 457200 w 472869"/>
                    <a:gd name="connsiteY5" fmla="*/ 1050878 h 1217974"/>
                    <a:gd name="connsiteX6" fmla="*/ 245659 w 472869"/>
                    <a:gd name="connsiteY6" fmla="*/ 1194179 h 1217974"/>
                    <a:gd name="connsiteX7" fmla="*/ 230707 w 472869"/>
                    <a:gd name="connsiteY7" fmla="*/ 1217974 h 1217974"/>
                    <a:gd name="connsiteX8" fmla="*/ 0 w 472869"/>
                    <a:gd name="connsiteY8" fmla="*/ 1003111 h 1217974"/>
                    <a:gd name="connsiteX0" fmla="*/ 197893 w 472869"/>
                    <a:gd name="connsiteY0" fmla="*/ 0 h 1218638"/>
                    <a:gd name="connsiteX1" fmla="*/ 197893 w 472869"/>
                    <a:gd name="connsiteY1" fmla="*/ 552734 h 1218638"/>
                    <a:gd name="connsiteX2" fmla="*/ 232012 w 472869"/>
                    <a:gd name="connsiteY2" fmla="*/ 655093 h 1218638"/>
                    <a:gd name="connsiteX3" fmla="*/ 382138 w 472869"/>
                    <a:gd name="connsiteY3" fmla="*/ 771099 h 1218638"/>
                    <a:gd name="connsiteX4" fmla="*/ 457200 w 472869"/>
                    <a:gd name="connsiteY4" fmla="*/ 880281 h 1218638"/>
                    <a:gd name="connsiteX5" fmla="*/ 457200 w 472869"/>
                    <a:gd name="connsiteY5" fmla="*/ 1050878 h 1218638"/>
                    <a:gd name="connsiteX6" fmla="*/ 245659 w 472869"/>
                    <a:gd name="connsiteY6" fmla="*/ 1194179 h 1218638"/>
                    <a:gd name="connsiteX7" fmla="*/ 230707 w 472869"/>
                    <a:gd name="connsiteY7" fmla="*/ 1217974 h 1218638"/>
                    <a:gd name="connsiteX8" fmla="*/ 0 w 472869"/>
                    <a:gd name="connsiteY8" fmla="*/ 1003111 h 1218638"/>
                    <a:gd name="connsiteX0" fmla="*/ 197893 w 473977"/>
                    <a:gd name="connsiteY0" fmla="*/ 0 h 1218638"/>
                    <a:gd name="connsiteX1" fmla="*/ 197893 w 473977"/>
                    <a:gd name="connsiteY1" fmla="*/ 552734 h 1218638"/>
                    <a:gd name="connsiteX2" fmla="*/ 232012 w 473977"/>
                    <a:gd name="connsiteY2" fmla="*/ 655093 h 1218638"/>
                    <a:gd name="connsiteX3" fmla="*/ 382138 w 473977"/>
                    <a:gd name="connsiteY3" fmla="*/ 771099 h 1218638"/>
                    <a:gd name="connsiteX4" fmla="*/ 457200 w 473977"/>
                    <a:gd name="connsiteY4" fmla="*/ 880281 h 1218638"/>
                    <a:gd name="connsiteX5" fmla="*/ 457200 w 473977"/>
                    <a:gd name="connsiteY5" fmla="*/ 1050878 h 1218638"/>
                    <a:gd name="connsiteX6" fmla="*/ 230707 w 473977"/>
                    <a:gd name="connsiteY6" fmla="*/ 1217974 h 1218638"/>
                    <a:gd name="connsiteX7" fmla="*/ 0 w 473977"/>
                    <a:gd name="connsiteY7" fmla="*/ 1003111 h 1218638"/>
                    <a:gd name="connsiteX0" fmla="*/ 197893 w 473977"/>
                    <a:gd name="connsiteY0" fmla="*/ 0 h 1218355"/>
                    <a:gd name="connsiteX1" fmla="*/ 197893 w 473977"/>
                    <a:gd name="connsiteY1" fmla="*/ 552734 h 1218355"/>
                    <a:gd name="connsiteX2" fmla="*/ 232012 w 473977"/>
                    <a:gd name="connsiteY2" fmla="*/ 655093 h 1218355"/>
                    <a:gd name="connsiteX3" fmla="*/ 382138 w 473977"/>
                    <a:gd name="connsiteY3" fmla="*/ 771099 h 1218355"/>
                    <a:gd name="connsiteX4" fmla="*/ 457200 w 473977"/>
                    <a:gd name="connsiteY4" fmla="*/ 880281 h 1218355"/>
                    <a:gd name="connsiteX5" fmla="*/ 457200 w 473977"/>
                    <a:gd name="connsiteY5" fmla="*/ 1050878 h 1218355"/>
                    <a:gd name="connsiteX6" fmla="*/ 230707 w 473977"/>
                    <a:gd name="connsiteY6" fmla="*/ 1217974 h 1218355"/>
                    <a:gd name="connsiteX7" fmla="*/ 0 w 473977"/>
                    <a:gd name="connsiteY7" fmla="*/ 1003111 h 1218355"/>
                    <a:gd name="connsiteX0" fmla="*/ 197893 w 457497"/>
                    <a:gd name="connsiteY0" fmla="*/ 0 h 1218553"/>
                    <a:gd name="connsiteX1" fmla="*/ 197893 w 457497"/>
                    <a:gd name="connsiteY1" fmla="*/ 552734 h 1218553"/>
                    <a:gd name="connsiteX2" fmla="*/ 232012 w 457497"/>
                    <a:gd name="connsiteY2" fmla="*/ 655093 h 1218553"/>
                    <a:gd name="connsiteX3" fmla="*/ 382138 w 457497"/>
                    <a:gd name="connsiteY3" fmla="*/ 771099 h 1218553"/>
                    <a:gd name="connsiteX4" fmla="*/ 457200 w 457497"/>
                    <a:gd name="connsiteY4" fmla="*/ 880281 h 1218553"/>
                    <a:gd name="connsiteX5" fmla="*/ 457200 w 457497"/>
                    <a:gd name="connsiteY5" fmla="*/ 1050878 h 1218553"/>
                    <a:gd name="connsiteX6" fmla="*/ 230707 w 457497"/>
                    <a:gd name="connsiteY6" fmla="*/ 1217974 h 1218553"/>
                    <a:gd name="connsiteX7" fmla="*/ 0 w 457497"/>
                    <a:gd name="connsiteY7" fmla="*/ 1003111 h 1218553"/>
                    <a:gd name="connsiteX0" fmla="*/ 197893 w 463019"/>
                    <a:gd name="connsiteY0" fmla="*/ 0 h 1218553"/>
                    <a:gd name="connsiteX1" fmla="*/ 197893 w 463019"/>
                    <a:gd name="connsiteY1" fmla="*/ 552734 h 1218553"/>
                    <a:gd name="connsiteX2" fmla="*/ 232012 w 463019"/>
                    <a:gd name="connsiteY2" fmla="*/ 655093 h 1218553"/>
                    <a:gd name="connsiteX3" fmla="*/ 382138 w 463019"/>
                    <a:gd name="connsiteY3" fmla="*/ 771099 h 1218553"/>
                    <a:gd name="connsiteX4" fmla="*/ 457200 w 463019"/>
                    <a:gd name="connsiteY4" fmla="*/ 1050878 h 1218553"/>
                    <a:gd name="connsiteX5" fmla="*/ 230707 w 463019"/>
                    <a:gd name="connsiteY5" fmla="*/ 1217974 h 1218553"/>
                    <a:gd name="connsiteX6" fmla="*/ 0 w 463019"/>
                    <a:gd name="connsiteY6" fmla="*/ 1003111 h 1218553"/>
                    <a:gd name="connsiteX0" fmla="*/ 197893 w 463019"/>
                    <a:gd name="connsiteY0" fmla="*/ 0 h 1218553"/>
                    <a:gd name="connsiteX1" fmla="*/ 197893 w 463019"/>
                    <a:gd name="connsiteY1" fmla="*/ 552734 h 1218553"/>
                    <a:gd name="connsiteX2" fmla="*/ 382138 w 463019"/>
                    <a:gd name="connsiteY2" fmla="*/ 771099 h 1218553"/>
                    <a:gd name="connsiteX3" fmla="*/ 457200 w 463019"/>
                    <a:gd name="connsiteY3" fmla="*/ 1050878 h 1218553"/>
                    <a:gd name="connsiteX4" fmla="*/ 230707 w 463019"/>
                    <a:gd name="connsiteY4" fmla="*/ 1217974 h 1218553"/>
                    <a:gd name="connsiteX5" fmla="*/ 0 w 463019"/>
                    <a:gd name="connsiteY5" fmla="*/ 1003111 h 1218553"/>
                    <a:gd name="connsiteX0" fmla="*/ 197893 w 463019"/>
                    <a:gd name="connsiteY0" fmla="*/ 0 h 1218553"/>
                    <a:gd name="connsiteX1" fmla="*/ 197893 w 463019"/>
                    <a:gd name="connsiteY1" fmla="*/ 552734 h 1218553"/>
                    <a:gd name="connsiteX2" fmla="*/ 382138 w 463019"/>
                    <a:gd name="connsiteY2" fmla="*/ 771099 h 1218553"/>
                    <a:gd name="connsiteX3" fmla="*/ 457200 w 463019"/>
                    <a:gd name="connsiteY3" fmla="*/ 1050878 h 1218553"/>
                    <a:gd name="connsiteX4" fmla="*/ 230707 w 463019"/>
                    <a:gd name="connsiteY4" fmla="*/ 1217974 h 1218553"/>
                    <a:gd name="connsiteX5" fmla="*/ 0 w 463019"/>
                    <a:gd name="connsiteY5" fmla="*/ 1003111 h 1218553"/>
                    <a:gd name="connsiteX0" fmla="*/ 197893 w 470720"/>
                    <a:gd name="connsiteY0" fmla="*/ 0 h 1218424"/>
                    <a:gd name="connsiteX1" fmla="*/ 197893 w 470720"/>
                    <a:gd name="connsiteY1" fmla="*/ 552734 h 1218424"/>
                    <a:gd name="connsiteX2" fmla="*/ 421895 w 470720"/>
                    <a:gd name="connsiteY2" fmla="*/ 763147 h 1218424"/>
                    <a:gd name="connsiteX3" fmla="*/ 457200 w 470720"/>
                    <a:gd name="connsiteY3" fmla="*/ 1050878 h 1218424"/>
                    <a:gd name="connsiteX4" fmla="*/ 230707 w 470720"/>
                    <a:gd name="connsiteY4" fmla="*/ 1217974 h 1218424"/>
                    <a:gd name="connsiteX5" fmla="*/ 0 w 470720"/>
                    <a:gd name="connsiteY5" fmla="*/ 1003111 h 1218424"/>
                    <a:gd name="connsiteX0" fmla="*/ 197893 w 491917"/>
                    <a:gd name="connsiteY0" fmla="*/ 0 h 1218071"/>
                    <a:gd name="connsiteX1" fmla="*/ 197893 w 491917"/>
                    <a:gd name="connsiteY1" fmla="*/ 552734 h 1218071"/>
                    <a:gd name="connsiteX2" fmla="*/ 421895 w 491917"/>
                    <a:gd name="connsiteY2" fmla="*/ 763147 h 1218071"/>
                    <a:gd name="connsiteX3" fmla="*/ 481054 w 491917"/>
                    <a:gd name="connsiteY3" fmla="*/ 1027024 h 1218071"/>
                    <a:gd name="connsiteX4" fmla="*/ 230707 w 491917"/>
                    <a:gd name="connsiteY4" fmla="*/ 1217974 h 1218071"/>
                    <a:gd name="connsiteX5" fmla="*/ 0 w 491917"/>
                    <a:gd name="connsiteY5" fmla="*/ 1003111 h 1218071"/>
                    <a:gd name="connsiteX0" fmla="*/ 197893 w 484114"/>
                    <a:gd name="connsiteY0" fmla="*/ 0 h 1218081"/>
                    <a:gd name="connsiteX1" fmla="*/ 197893 w 484114"/>
                    <a:gd name="connsiteY1" fmla="*/ 552734 h 1218081"/>
                    <a:gd name="connsiteX2" fmla="*/ 421895 w 484114"/>
                    <a:gd name="connsiteY2" fmla="*/ 763147 h 1218081"/>
                    <a:gd name="connsiteX3" fmla="*/ 481054 w 484114"/>
                    <a:gd name="connsiteY3" fmla="*/ 1027024 h 1218081"/>
                    <a:gd name="connsiteX4" fmla="*/ 230707 w 484114"/>
                    <a:gd name="connsiteY4" fmla="*/ 1217974 h 1218081"/>
                    <a:gd name="connsiteX5" fmla="*/ 0 w 484114"/>
                    <a:gd name="connsiteY5" fmla="*/ 1003111 h 1218081"/>
                    <a:gd name="connsiteX0" fmla="*/ 197893 w 491917"/>
                    <a:gd name="connsiteY0" fmla="*/ 0 h 1198208"/>
                    <a:gd name="connsiteX1" fmla="*/ 197893 w 491917"/>
                    <a:gd name="connsiteY1" fmla="*/ 552734 h 1198208"/>
                    <a:gd name="connsiteX2" fmla="*/ 421895 w 491917"/>
                    <a:gd name="connsiteY2" fmla="*/ 763147 h 1198208"/>
                    <a:gd name="connsiteX3" fmla="*/ 481054 w 491917"/>
                    <a:gd name="connsiteY3" fmla="*/ 1027024 h 1198208"/>
                    <a:gd name="connsiteX4" fmla="*/ 230707 w 491917"/>
                    <a:gd name="connsiteY4" fmla="*/ 1198096 h 1198208"/>
                    <a:gd name="connsiteX5" fmla="*/ 0 w 491917"/>
                    <a:gd name="connsiteY5" fmla="*/ 1003111 h 1198208"/>
                    <a:gd name="connsiteX0" fmla="*/ 197893 w 491917"/>
                    <a:gd name="connsiteY0" fmla="*/ 0 h 1198208"/>
                    <a:gd name="connsiteX1" fmla="*/ 197893 w 491917"/>
                    <a:gd name="connsiteY1" fmla="*/ 552734 h 1198208"/>
                    <a:gd name="connsiteX2" fmla="*/ 421895 w 491917"/>
                    <a:gd name="connsiteY2" fmla="*/ 763147 h 1198208"/>
                    <a:gd name="connsiteX3" fmla="*/ 481054 w 491917"/>
                    <a:gd name="connsiteY3" fmla="*/ 1027024 h 1198208"/>
                    <a:gd name="connsiteX4" fmla="*/ 230707 w 491917"/>
                    <a:gd name="connsiteY4" fmla="*/ 1198096 h 1198208"/>
                    <a:gd name="connsiteX5" fmla="*/ 0 w 491917"/>
                    <a:gd name="connsiteY5" fmla="*/ 1003111 h 1198208"/>
                    <a:gd name="connsiteX0" fmla="*/ 197893 w 492449"/>
                    <a:gd name="connsiteY0" fmla="*/ 0 h 1198208"/>
                    <a:gd name="connsiteX1" fmla="*/ 197893 w 492449"/>
                    <a:gd name="connsiteY1" fmla="*/ 552734 h 1198208"/>
                    <a:gd name="connsiteX2" fmla="*/ 421895 w 492449"/>
                    <a:gd name="connsiteY2" fmla="*/ 763147 h 1198208"/>
                    <a:gd name="connsiteX3" fmla="*/ 481054 w 492449"/>
                    <a:gd name="connsiteY3" fmla="*/ 1027024 h 1198208"/>
                    <a:gd name="connsiteX4" fmla="*/ 230707 w 492449"/>
                    <a:gd name="connsiteY4" fmla="*/ 1198096 h 1198208"/>
                    <a:gd name="connsiteX5" fmla="*/ 0 w 492449"/>
                    <a:gd name="connsiteY5" fmla="*/ 1003111 h 1198208"/>
                    <a:gd name="connsiteX0" fmla="*/ 197893 w 488161"/>
                    <a:gd name="connsiteY0" fmla="*/ 0 h 1198207"/>
                    <a:gd name="connsiteX1" fmla="*/ 197893 w 488161"/>
                    <a:gd name="connsiteY1" fmla="*/ 552734 h 1198207"/>
                    <a:gd name="connsiteX2" fmla="*/ 398042 w 488161"/>
                    <a:gd name="connsiteY2" fmla="*/ 771098 h 1198207"/>
                    <a:gd name="connsiteX3" fmla="*/ 481054 w 488161"/>
                    <a:gd name="connsiteY3" fmla="*/ 1027024 h 1198207"/>
                    <a:gd name="connsiteX4" fmla="*/ 230707 w 488161"/>
                    <a:gd name="connsiteY4" fmla="*/ 1198096 h 1198207"/>
                    <a:gd name="connsiteX5" fmla="*/ 0 w 488161"/>
                    <a:gd name="connsiteY5" fmla="*/ 1003111 h 1198207"/>
                    <a:gd name="connsiteX0" fmla="*/ 197893 w 490477"/>
                    <a:gd name="connsiteY0" fmla="*/ 0 h 1198207"/>
                    <a:gd name="connsiteX1" fmla="*/ 197893 w 490477"/>
                    <a:gd name="connsiteY1" fmla="*/ 552734 h 1198207"/>
                    <a:gd name="connsiteX2" fmla="*/ 398042 w 490477"/>
                    <a:gd name="connsiteY2" fmla="*/ 771098 h 1198207"/>
                    <a:gd name="connsiteX3" fmla="*/ 481054 w 490477"/>
                    <a:gd name="connsiteY3" fmla="*/ 1027024 h 1198207"/>
                    <a:gd name="connsiteX4" fmla="*/ 230707 w 490477"/>
                    <a:gd name="connsiteY4" fmla="*/ 1198096 h 1198207"/>
                    <a:gd name="connsiteX5" fmla="*/ 0 w 490477"/>
                    <a:gd name="connsiteY5" fmla="*/ 1003111 h 1198207"/>
                    <a:gd name="connsiteX0" fmla="*/ 197893 w 481054"/>
                    <a:gd name="connsiteY0" fmla="*/ 0 h 1198207"/>
                    <a:gd name="connsiteX1" fmla="*/ 197893 w 481054"/>
                    <a:gd name="connsiteY1" fmla="*/ 552734 h 1198207"/>
                    <a:gd name="connsiteX2" fmla="*/ 481054 w 481054"/>
                    <a:gd name="connsiteY2" fmla="*/ 1027024 h 1198207"/>
                    <a:gd name="connsiteX3" fmla="*/ 230707 w 481054"/>
                    <a:gd name="connsiteY3" fmla="*/ 1198096 h 1198207"/>
                    <a:gd name="connsiteX4" fmla="*/ 0 w 481054"/>
                    <a:gd name="connsiteY4" fmla="*/ 1003111 h 1198207"/>
                    <a:gd name="connsiteX0" fmla="*/ 197893 w 481412"/>
                    <a:gd name="connsiteY0" fmla="*/ 0 h 1198789"/>
                    <a:gd name="connsiteX1" fmla="*/ 197893 w 481412"/>
                    <a:gd name="connsiteY1" fmla="*/ 552734 h 1198789"/>
                    <a:gd name="connsiteX2" fmla="*/ 481054 w 481412"/>
                    <a:gd name="connsiteY2" fmla="*/ 1027024 h 1198789"/>
                    <a:gd name="connsiteX3" fmla="*/ 230707 w 481412"/>
                    <a:gd name="connsiteY3" fmla="*/ 1198096 h 1198789"/>
                    <a:gd name="connsiteX4" fmla="*/ 0 w 481412"/>
                    <a:gd name="connsiteY4" fmla="*/ 1003111 h 1198789"/>
                    <a:gd name="connsiteX0" fmla="*/ 197893 w 465536"/>
                    <a:gd name="connsiteY0" fmla="*/ 0 h 1199193"/>
                    <a:gd name="connsiteX1" fmla="*/ 197893 w 465536"/>
                    <a:gd name="connsiteY1" fmla="*/ 552734 h 1199193"/>
                    <a:gd name="connsiteX2" fmla="*/ 465151 w 465536"/>
                    <a:gd name="connsiteY2" fmla="*/ 915706 h 1199193"/>
                    <a:gd name="connsiteX3" fmla="*/ 230707 w 465536"/>
                    <a:gd name="connsiteY3" fmla="*/ 1198096 h 1199193"/>
                    <a:gd name="connsiteX4" fmla="*/ 0 w 465536"/>
                    <a:gd name="connsiteY4" fmla="*/ 1003111 h 1199193"/>
                    <a:gd name="connsiteX0" fmla="*/ 197893 w 465536"/>
                    <a:gd name="connsiteY0" fmla="*/ 0 h 1198934"/>
                    <a:gd name="connsiteX1" fmla="*/ 197893 w 465536"/>
                    <a:gd name="connsiteY1" fmla="*/ 552734 h 1198934"/>
                    <a:gd name="connsiteX2" fmla="*/ 465151 w 465536"/>
                    <a:gd name="connsiteY2" fmla="*/ 927633 h 1198934"/>
                    <a:gd name="connsiteX3" fmla="*/ 230707 w 465536"/>
                    <a:gd name="connsiteY3" fmla="*/ 1198096 h 1198934"/>
                    <a:gd name="connsiteX4" fmla="*/ 0 w 465536"/>
                    <a:gd name="connsiteY4" fmla="*/ 1003111 h 1198934"/>
                    <a:gd name="connsiteX0" fmla="*/ 197893 w 465414"/>
                    <a:gd name="connsiteY0" fmla="*/ 0 h 1179191"/>
                    <a:gd name="connsiteX1" fmla="*/ 197893 w 465414"/>
                    <a:gd name="connsiteY1" fmla="*/ 552734 h 1179191"/>
                    <a:gd name="connsiteX2" fmla="*/ 465151 w 465414"/>
                    <a:gd name="connsiteY2" fmla="*/ 927633 h 1179191"/>
                    <a:gd name="connsiteX3" fmla="*/ 242634 w 465414"/>
                    <a:gd name="connsiteY3" fmla="*/ 1178218 h 1179191"/>
                    <a:gd name="connsiteX4" fmla="*/ 0 w 465414"/>
                    <a:gd name="connsiteY4" fmla="*/ 1003111 h 1179191"/>
                    <a:gd name="connsiteX0" fmla="*/ 197893 w 465470"/>
                    <a:gd name="connsiteY0" fmla="*/ 0 h 1178272"/>
                    <a:gd name="connsiteX1" fmla="*/ 197893 w 465470"/>
                    <a:gd name="connsiteY1" fmla="*/ 552734 h 1178272"/>
                    <a:gd name="connsiteX2" fmla="*/ 465151 w 465470"/>
                    <a:gd name="connsiteY2" fmla="*/ 927633 h 1178272"/>
                    <a:gd name="connsiteX3" fmla="*/ 242634 w 465470"/>
                    <a:gd name="connsiteY3" fmla="*/ 1178218 h 1178272"/>
                    <a:gd name="connsiteX4" fmla="*/ 0 w 465470"/>
                    <a:gd name="connsiteY4" fmla="*/ 1003111 h 1178272"/>
                    <a:gd name="connsiteX0" fmla="*/ 197893 w 465216"/>
                    <a:gd name="connsiteY0" fmla="*/ 0 h 1178286"/>
                    <a:gd name="connsiteX1" fmla="*/ 197893 w 465216"/>
                    <a:gd name="connsiteY1" fmla="*/ 552734 h 1178286"/>
                    <a:gd name="connsiteX2" fmla="*/ 465151 w 465216"/>
                    <a:gd name="connsiteY2" fmla="*/ 927633 h 1178286"/>
                    <a:gd name="connsiteX3" fmla="*/ 242634 w 465216"/>
                    <a:gd name="connsiteY3" fmla="*/ 1178218 h 1178286"/>
                    <a:gd name="connsiteX4" fmla="*/ 0 w 465216"/>
                    <a:gd name="connsiteY4" fmla="*/ 1003111 h 1178286"/>
                    <a:gd name="connsiteX0" fmla="*/ 197893 w 465470"/>
                    <a:gd name="connsiteY0" fmla="*/ 0 h 1178294"/>
                    <a:gd name="connsiteX1" fmla="*/ 197893 w 465470"/>
                    <a:gd name="connsiteY1" fmla="*/ 552734 h 1178294"/>
                    <a:gd name="connsiteX2" fmla="*/ 465151 w 465470"/>
                    <a:gd name="connsiteY2" fmla="*/ 927633 h 1178294"/>
                    <a:gd name="connsiteX3" fmla="*/ 242634 w 465470"/>
                    <a:gd name="connsiteY3" fmla="*/ 1178218 h 1178294"/>
                    <a:gd name="connsiteX4" fmla="*/ 0 w 465470"/>
                    <a:gd name="connsiteY4" fmla="*/ 1003111 h 1178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5470" h="1178294">
                      <a:moveTo>
                        <a:pt x="197893" y="0"/>
                      </a:moveTo>
                      <a:lnTo>
                        <a:pt x="197893" y="552734"/>
                      </a:lnTo>
                      <a:cubicBezTo>
                        <a:pt x="245087" y="723905"/>
                        <a:pt x="457694" y="779654"/>
                        <a:pt x="465151" y="927633"/>
                      </a:cubicBezTo>
                      <a:cubicBezTo>
                        <a:pt x="472608" y="1075612"/>
                        <a:pt x="347989" y="1181541"/>
                        <a:pt x="242634" y="1178218"/>
                      </a:cubicBezTo>
                      <a:cubicBezTo>
                        <a:pt x="137279" y="1174895"/>
                        <a:pt x="4015" y="1078708"/>
                        <a:pt x="0" y="1003111"/>
                      </a:cubicBezTo>
                    </a:path>
                  </a:pathLst>
                </a:custGeom>
                <a:noFill/>
                <a:ln w="63500" cap="rnd">
                  <a:solidFill>
                    <a:srgbClr val="4C4C4C"/>
                  </a:solidFill>
                  <a:round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97FC8268-865F-8B8F-8A0C-1ABA62E8DBF4}"/>
                  </a:ext>
                </a:extLst>
              </p:cNvPr>
              <p:cNvSpPr/>
              <p:nvPr/>
            </p:nvSpPr>
            <p:spPr bwMode="auto">
              <a:xfrm>
                <a:off x="1903608" y="4482602"/>
                <a:ext cx="724877" cy="227013"/>
              </a:xfrm>
              <a:prstGeom prst="rect">
                <a:avLst/>
              </a:prstGeom>
              <a:solidFill>
                <a:srgbClr val="E2E5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636C30C4-4FD8-7A87-A1D9-899DCB6C5512}"/>
                </a:ext>
              </a:extLst>
            </p:cNvPr>
            <p:cNvGrpSpPr/>
            <p:nvPr/>
          </p:nvGrpSpPr>
          <p:grpSpPr>
            <a:xfrm>
              <a:off x="819293" y="3102309"/>
              <a:ext cx="1859453" cy="1378297"/>
              <a:chOff x="2183642" y="557784"/>
              <a:chExt cx="5296150" cy="3925706"/>
            </a:xfrm>
          </p:grpSpPr>
          <p:grpSp>
            <p:nvGrpSpPr>
              <p:cNvPr id="72" name="Grupo 71">
                <a:extLst>
                  <a:ext uri="{FF2B5EF4-FFF2-40B4-BE49-F238E27FC236}">
                    <a16:creationId xmlns:a16="http://schemas.microsoft.com/office/drawing/2014/main" id="{FB2107C0-4A0F-4E43-DFE8-220F3C13F4FF}"/>
                  </a:ext>
                </a:extLst>
              </p:cNvPr>
              <p:cNvGrpSpPr/>
              <p:nvPr/>
            </p:nvGrpSpPr>
            <p:grpSpPr>
              <a:xfrm>
                <a:off x="2183642" y="3230762"/>
                <a:ext cx="3497830" cy="1252728"/>
                <a:chOff x="2183642" y="4224527"/>
                <a:chExt cx="3497830" cy="1252728"/>
              </a:xfrm>
            </p:grpSpPr>
            <p:grpSp>
              <p:nvGrpSpPr>
                <p:cNvPr id="87" name="Grupo 86">
                  <a:extLst>
                    <a:ext uri="{FF2B5EF4-FFF2-40B4-BE49-F238E27FC236}">
                      <a16:creationId xmlns:a16="http://schemas.microsoft.com/office/drawing/2014/main" id="{B6E73252-B04C-EC09-63EC-23ECCCE66FF7}"/>
                    </a:ext>
                  </a:extLst>
                </p:cNvPr>
                <p:cNvGrpSpPr/>
                <p:nvPr/>
              </p:nvGrpSpPr>
              <p:grpSpPr>
                <a:xfrm>
                  <a:off x="2183642" y="4224527"/>
                  <a:ext cx="3497830" cy="1252728"/>
                  <a:chOff x="2183642" y="4224527"/>
                  <a:chExt cx="3497830" cy="1252728"/>
                </a:xfrm>
              </p:grpSpPr>
              <p:sp>
                <p:nvSpPr>
                  <p:cNvPr id="94" name="Rectángulo: esquinas redondeadas 93">
                    <a:extLst>
                      <a:ext uri="{FF2B5EF4-FFF2-40B4-BE49-F238E27FC236}">
                        <a16:creationId xmlns:a16="http://schemas.microsoft.com/office/drawing/2014/main" id="{9172A1E5-B3AF-0A0B-AA37-19A6D7C8C8F2}"/>
                      </a:ext>
                    </a:extLst>
                  </p:cNvPr>
                  <p:cNvSpPr/>
                  <p:nvPr/>
                </p:nvSpPr>
                <p:spPr>
                  <a:xfrm>
                    <a:off x="2183642" y="4224527"/>
                    <a:ext cx="3497830" cy="125272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5B9B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Rectángulo: esquinas redondeadas 94">
                    <a:extLst>
                      <a:ext uri="{FF2B5EF4-FFF2-40B4-BE49-F238E27FC236}">
                        <a16:creationId xmlns:a16="http://schemas.microsoft.com/office/drawing/2014/main" id="{AA977AA4-E087-4959-0D26-087BB6F97992}"/>
                      </a:ext>
                    </a:extLst>
                  </p:cNvPr>
                  <p:cNvSpPr/>
                  <p:nvPr/>
                </p:nvSpPr>
                <p:spPr>
                  <a:xfrm>
                    <a:off x="2426845" y="4491227"/>
                    <a:ext cx="3011424" cy="71932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8" name="Grupo 87">
                  <a:extLst>
                    <a:ext uri="{FF2B5EF4-FFF2-40B4-BE49-F238E27FC236}">
                      <a16:creationId xmlns:a16="http://schemas.microsoft.com/office/drawing/2014/main" id="{44A13C88-4D37-E1C5-A079-8F64DF5D7B62}"/>
                    </a:ext>
                  </a:extLst>
                </p:cNvPr>
                <p:cNvGrpSpPr/>
                <p:nvPr/>
              </p:nvGrpSpPr>
              <p:grpSpPr>
                <a:xfrm>
                  <a:off x="2663952" y="4686299"/>
                  <a:ext cx="2590800" cy="329184"/>
                  <a:chOff x="2663952" y="3688080"/>
                  <a:chExt cx="2590800" cy="329184"/>
                </a:xfrm>
              </p:grpSpPr>
              <p:sp>
                <p:nvSpPr>
                  <p:cNvPr id="89" name="Elipse 88">
                    <a:extLst>
                      <a:ext uri="{FF2B5EF4-FFF2-40B4-BE49-F238E27FC236}">
                        <a16:creationId xmlns:a16="http://schemas.microsoft.com/office/drawing/2014/main" id="{F48D6309-AF1B-61CC-F07A-809192A85B55}"/>
                      </a:ext>
                    </a:extLst>
                  </p:cNvPr>
                  <p:cNvSpPr/>
                  <p:nvPr/>
                </p:nvSpPr>
                <p:spPr>
                  <a:xfrm>
                    <a:off x="2663952" y="3688080"/>
                    <a:ext cx="329184" cy="329184"/>
                  </a:xfrm>
                  <a:prstGeom prst="ellipse">
                    <a:avLst/>
                  </a:prstGeom>
                  <a:solidFill>
                    <a:srgbClr val="5B9B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Elipse 89">
                    <a:extLst>
                      <a:ext uri="{FF2B5EF4-FFF2-40B4-BE49-F238E27FC236}">
                        <a16:creationId xmlns:a16="http://schemas.microsoft.com/office/drawing/2014/main" id="{4C5F5A04-9296-D4BB-67ED-0A33A09C5D24}"/>
                      </a:ext>
                    </a:extLst>
                  </p:cNvPr>
                  <p:cNvSpPr/>
                  <p:nvPr/>
                </p:nvSpPr>
                <p:spPr>
                  <a:xfrm>
                    <a:off x="3229356" y="3688080"/>
                    <a:ext cx="329184" cy="329184"/>
                  </a:xfrm>
                  <a:prstGeom prst="ellipse">
                    <a:avLst/>
                  </a:prstGeom>
                  <a:solidFill>
                    <a:srgbClr val="5B9B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Elipse 90">
                    <a:extLst>
                      <a:ext uri="{FF2B5EF4-FFF2-40B4-BE49-F238E27FC236}">
                        <a16:creationId xmlns:a16="http://schemas.microsoft.com/office/drawing/2014/main" id="{CADF3578-54EC-771F-4800-0FE49E3C8297}"/>
                      </a:ext>
                    </a:extLst>
                  </p:cNvPr>
                  <p:cNvSpPr/>
                  <p:nvPr/>
                </p:nvSpPr>
                <p:spPr>
                  <a:xfrm>
                    <a:off x="3794760" y="3688080"/>
                    <a:ext cx="329184" cy="329184"/>
                  </a:xfrm>
                  <a:prstGeom prst="ellipse">
                    <a:avLst/>
                  </a:prstGeom>
                  <a:solidFill>
                    <a:srgbClr val="5B9B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Elipse 91">
                    <a:extLst>
                      <a:ext uri="{FF2B5EF4-FFF2-40B4-BE49-F238E27FC236}">
                        <a16:creationId xmlns:a16="http://schemas.microsoft.com/office/drawing/2014/main" id="{D0BB2984-B3BE-2F85-0C31-C1778F20AFF2}"/>
                      </a:ext>
                    </a:extLst>
                  </p:cNvPr>
                  <p:cNvSpPr/>
                  <p:nvPr/>
                </p:nvSpPr>
                <p:spPr>
                  <a:xfrm>
                    <a:off x="4360164" y="3688080"/>
                    <a:ext cx="329184" cy="329184"/>
                  </a:xfrm>
                  <a:prstGeom prst="ellipse">
                    <a:avLst/>
                  </a:prstGeom>
                  <a:solidFill>
                    <a:srgbClr val="5B9B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" name="Elipse 92">
                    <a:extLst>
                      <a:ext uri="{FF2B5EF4-FFF2-40B4-BE49-F238E27FC236}">
                        <a16:creationId xmlns:a16="http://schemas.microsoft.com/office/drawing/2014/main" id="{2A0DCF1A-3106-645B-BB0B-B7E0B2331A32}"/>
                      </a:ext>
                    </a:extLst>
                  </p:cNvPr>
                  <p:cNvSpPr/>
                  <p:nvPr/>
                </p:nvSpPr>
                <p:spPr>
                  <a:xfrm>
                    <a:off x="4925568" y="3688080"/>
                    <a:ext cx="329184" cy="329184"/>
                  </a:xfrm>
                  <a:prstGeom prst="ellipse">
                    <a:avLst/>
                  </a:prstGeom>
                  <a:solidFill>
                    <a:srgbClr val="5B9B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4" name="Grupo 73">
                <a:extLst>
                  <a:ext uri="{FF2B5EF4-FFF2-40B4-BE49-F238E27FC236}">
                    <a16:creationId xmlns:a16="http://schemas.microsoft.com/office/drawing/2014/main" id="{9A42C3E5-6D9F-EB95-C812-48808FAB6F7A}"/>
                  </a:ext>
                </a:extLst>
              </p:cNvPr>
              <p:cNvGrpSpPr/>
              <p:nvPr/>
            </p:nvGrpSpPr>
            <p:grpSpPr>
              <a:xfrm>
                <a:off x="2817488" y="1463379"/>
                <a:ext cx="2230137" cy="1965621"/>
                <a:chOff x="433815" y="1463379"/>
                <a:chExt cx="2230137" cy="1965621"/>
              </a:xfrm>
            </p:grpSpPr>
            <p:grpSp>
              <p:nvGrpSpPr>
                <p:cNvPr id="82" name="Grupo 81">
                  <a:extLst>
                    <a:ext uri="{FF2B5EF4-FFF2-40B4-BE49-F238E27FC236}">
                      <a16:creationId xmlns:a16="http://schemas.microsoft.com/office/drawing/2014/main" id="{39DED94F-BBDB-01C9-9F83-556F3A9423EA}"/>
                    </a:ext>
                  </a:extLst>
                </p:cNvPr>
                <p:cNvGrpSpPr/>
                <p:nvPr/>
              </p:nvGrpSpPr>
              <p:grpSpPr>
                <a:xfrm>
                  <a:off x="433815" y="1463379"/>
                  <a:ext cx="2230137" cy="1965621"/>
                  <a:chOff x="2821199" y="1463379"/>
                  <a:chExt cx="2230137" cy="1965621"/>
                </a:xfrm>
              </p:grpSpPr>
              <p:sp>
                <p:nvSpPr>
                  <p:cNvPr id="84" name="Rectángulo: esquinas redondeadas 20">
                    <a:extLst>
                      <a:ext uri="{FF2B5EF4-FFF2-40B4-BE49-F238E27FC236}">
                        <a16:creationId xmlns:a16="http://schemas.microsoft.com/office/drawing/2014/main" id="{EC63462F-FE33-76B0-1EC3-6A06346D32C1}"/>
                      </a:ext>
                    </a:extLst>
                  </p:cNvPr>
                  <p:cNvSpPr/>
                  <p:nvPr/>
                </p:nvSpPr>
                <p:spPr>
                  <a:xfrm>
                    <a:off x="2821199" y="2292434"/>
                    <a:ext cx="1278636" cy="1136566"/>
                  </a:xfrm>
                  <a:custGeom>
                    <a:avLst/>
                    <a:gdLst>
                      <a:gd name="connsiteX0" fmla="*/ 0 w 1426464"/>
                      <a:gd name="connsiteY0" fmla="*/ 164600 h 1426464"/>
                      <a:gd name="connsiteX1" fmla="*/ 164600 w 1426464"/>
                      <a:gd name="connsiteY1" fmla="*/ 0 h 1426464"/>
                      <a:gd name="connsiteX2" fmla="*/ 1261864 w 1426464"/>
                      <a:gd name="connsiteY2" fmla="*/ 0 h 1426464"/>
                      <a:gd name="connsiteX3" fmla="*/ 1426464 w 1426464"/>
                      <a:gd name="connsiteY3" fmla="*/ 164600 h 1426464"/>
                      <a:gd name="connsiteX4" fmla="*/ 1426464 w 1426464"/>
                      <a:gd name="connsiteY4" fmla="*/ 1261864 h 1426464"/>
                      <a:gd name="connsiteX5" fmla="*/ 1261864 w 1426464"/>
                      <a:gd name="connsiteY5" fmla="*/ 1426464 h 1426464"/>
                      <a:gd name="connsiteX6" fmla="*/ 164600 w 1426464"/>
                      <a:gd name="connsiteY6" fmla="*/ 1426464 h 1426464"/>
                      <a:gd name="connsiteX7" fmla="*/ 0 w 1426464"/>
                      <a:gd name="connsiteY7" fmla="*/ 1261864 h 1426464"/>
                      <a:gd name="connsiteX8" fmla="*/ 0 w 1426464"/>
                      <a:gd name="connsiteY8" fmla="*/ 164600 h 1426464"/>
                      <a:gd name="connsiteX0" fmla="*/ 0 w 1426464"/>
                      <a:gd name="connsiteY0" fmla="*/ 164600 h 1426464"/>
                      <a:gd name="connsiteX1" fmla="*/ 164600 w 1426464"/>
                      <a:gd name="connsiteY1" fmla="*/ 0 h 1426464"/>
                      <a:gd name="connsiteX2" fmla="*/ 1261864 w 1426464"/>
                      <a:gd name="connsiteY2" fmla="*/ 0 h 1426464"/>
                      <a:gd name="connsiteX3" fmla="*/ 1426464 w 1426464"/>
                      <a:gd name="connsiteY3" fmla="*/ 164600 h 1426464"/>
                      <a:gd name="connsiteX4" fmla="*/ 1426464 w 1426464"/>
                      <a:gd name="connsiteY4" fmla="*/ 1261864 h 1426464"/>
                      <a:gd name="connsiteX5" fmla="*/ 1261864 w 1426464"/>
                      <a:gd name="connsiteY5" fmla="*/ 1426464 h 1426464"/>
                      <a:gd name="connsiteX6" fmla="*/ 0 w 1426464"/>
                      <a:gd name="connsiteY6" fmla="*/ 1261864 h 1426464"/>
                      <a:gd name="connsiteX7" fmla="*/ 0 w 1426464"/>
                      <a:gd name="connsiteY7" fmla="*/ 164600 h 1426464"/>
                      <a:gd name="connsiteX0" fmla="*/ 0 w 1426464"/>
                      <a:gd name="connsiteY0" fmla="*/ 164600 h 1399021"/>
                      <a:gd name="connsiteX1" fmla="*/ 164600 w 1426464"/>
                      <a:gd name="connsiteY1" fmla="*/ 0 h 1399021"/>
                      <a:gd name="connsiteX2" fmla="*/ 1261864 w 1426464"/>
                      <a:gd name="connsiteY2" fmla="*/ 0 h 1399021"/>
                      <a:gd name="connsiteX3" fmla="*/ 1426464 w 1426464"/>
                      <a:gd name="connsiteY3" fmla="*/ 164600 h 1399021"/>
                      <a:gd name="connsiteX4" fmla="*/ 1426464 w 1426464"/>
                      <a:gd name="connsiteY4" fmla="*/ 1261864 h 1399021"/>
                      <a:gd name="connsiteX5" fmla="*/ 0 w 1426464"/>
                      <a:gd name="connsiteY5" fmla="*/ 1261864 h 1399021"/>
                      <a:gd name="connsiteX6" fmla="*/ 0 w 1426464"/>
                      <a:gd name="connsiteY6" fmla="*/ 164600 h 1399021"/>
                      <a:gd name="connsiteX0" fmla="*/ 0 w 1426464"/>
                      <a:gd name="connsiteY0" fmla="*/ 164600 h 1337987"/>
                      <a:gd name="connsiteX1" fmla="*/ 164600 w 1426464"/>
                      <a:gd name="connsiteY1" fmla="*/ 0 h 1337987"/>
                      <a:gd name="connsiteX2" fmla="*/ 1261864 w 1426464"/>
                      <a:gd name="connsiteY2" fmla="*/ 0 h 1337987"/>
                      <a:gd name="connsiteX3" fmla="*/ 1426464 w 1426464"/>
                      <a:gd name="connsiteY3" fmla="*/ 164600 h 1337987"/>
                      <a:gd name="connsiteX4" fmla="*/ 1426464 w 1426464"/>
                      <a:gd name="connsiteY4" fmla="*/ 1261864 h 1337987"/>
                      <a:gd name="connsiteX5" fmla="*/ 0 w 1426464"/>
                      <a:gd name="connsiteY5" fmla="*/ 1261864 h 1337987"/>
                      <a:gd name="connsiteX6" fmla="*/ 0 w 1426464"/>
                      <a:gd name="connsiteY6" fmla="*/ 164600 h 1337987"/>
                      <a:gd name="connsiteX0" fmla="*/ 0 w 1426464"/>
                      <a:gd name="connsiteY0" fmla="*/ 164600 h 1261864"/>
                      <a:gd name="connsiteX1" fmla="*/ 164600 w 1426464"/>
                      <a:gd name="connsiteY1" fmla="*/ 0 h 1261864"/>
                      <a:gd name="connsiteX2" fmla="*/ 1261864 w 1426464"/>
                      <a:gd name="connsiteY2" fmla="*/ 0 h 1261864"/>
                      <a:gd name="connsiteX3" fmla="*/ 1426464 w 1426464"/>
                      <a:gd name="connsiteY3" fmla="*/ 164600 h 1261864"/>
                      <a:gd name="connsiteX4" fmla="*/ 1426464 w 1426464"/>
                      <a:gd name="connsiteY4" fmla="*/ 1261864 h 1261864"/>
                      <a:gd name="connsiteX5" fmla="*/ 0 w 1426464"/>
                      <a:gd name="connsiteY5" fmla="*/ 1261864 h 1261864"/>
                      <a:gd name="connsiteX6" fmla="*/ 0 w 1426464"/>
                      <a:gd name="connsiteY6" fmla="*/ 164600 h 1261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26464" h="1261864">
                        <a:moveTo>
                          <a:pt x="0" y="164600"/>
                        </a:moveTo>
                        <a:cubicBezTo>
                          <a:pt x="0" y="73694"/>
                          <a:pt x="73694" y="0"/>
                          <a:pt x="164600" y="0"/>
                        </a:cubicBezTo>
                        <a:lnTo>
                          <a:pt x="1261864" y="0"/>
                        </a:lnTo>
                        <a:cubicBezTo>
                          <a:pt x="1352770" y="0"/>
                          <a:pt x="1426464" y="73694"/>
                          <a:pt x="1426464" y="164600"/>
                        </a:cubicBezTo>
                        <a:lnTo>
                          <a:pt x="1426464" y="1261864"/>
                        </a:lnTo>
                        <a:cubicBezTo>
                          <a:pt x="1078992" y="1237477"/>
                          <a:pt x="408432" y="1255765"/>
                          <a:pt x="0" y="1261864"/>
                        </a:cubicBezTo>
                        <a:lnTo>
                          <a:pt x="0" y="164600"/>
                        </a:lnTo>
                        <a:close/>
                      </a:path>
                    </a:pathLst>
                  </a:custGeom>
                  <a:solidFill>
                    <a:srgbClr val="5B9B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Rectángulo: esquinas redondeadas 20">
                    <a:extLst>
                      <a:ext uri="{FF2B5EF4-FFF2-40B4-BE49-F238E27FC236}">
                        <a16:creationId xmlns:a16="http://schemas.microsoft.com/office/drawing/2014/main" id="{C8E5EE64-73DF-3EE5-0507-A9179A7AC8D7}"/>
                      </a:ext>
                    </a:extLst>
                  </p:cNvPr>
                  <p:cNvSpPr/>
                  <p:nvPr/>
                </p:nvSpPr>
                <p:spPr>
                  <a:xfrm>
                    <a:off x="3238775" y="1463379"/>
                    <a:ext cx="1236963" cy="1094230"/>
                  </a:xfrm>
                  <a:custGeom>
                    <a:avLst/>
                    <a:gdLst>
                      <a:gd name="connsiteX0" fmla="*/ 0 w 1426464"/>
                      <a:gd name="connsiteY0" fmla="*/ 164600 h 1426464"/>
                      <a:gd name="connsiteX1" fmla="*/ 164600 w 1426464"/>
                      <a:gd name="connsiteY1" fmla="*/ 0 h 1426464"/>
                      <a:gd name="connsiteX2" fmla="*/ 1261864 w 1426464"/>
                      <a:gd name="connsiteY2" fmla="*/ 0 h 1426464"/>
                      <a:gd name="connsiteX3" fmla="*/ 1426464 w 1426464"/>
                      <a:gd name="connsiteY3" fmla="*/ 164600 h 1426464"/>
                      <a:gd name="connsiteX4" fmla="*/ 1426464 w 1426464"/>
                      <a:gd name="connsiteY4" fmla="*/ 1261864 h 1426464"/>
                      <a:gd name="connsiteX5" fmla="*/ 1261864 w 1426464"/>
                      <a:gd name="connsiteY5" fmla="*/ 1426464 h 1426464"/>
                      <a:gd name="connsiteX6" fmla="*/ 164600 w 1426464"/>
                      <a:gd name="connsiteY6" fmla="*/ 1426464 h 1426464"/>
                      <a:gd name="connsiteX7" fmla="*/ 0 w 1426464"/>
                      <a:gd name="connsiteY7" fmla="*/ 1261864 h 1426464"/>
                      <a:gd name="connsiteX8" fmla="*/ 0 w 1426464"/>
                      <a:gd name="connsiteY8" fmla="*/ 164600 h 1426464"/>
                      <a:gd name="connsiteX0" fmla="*/ 0 w 1426464"/>
                      <a:gd name="connsiteY0" fmla="*/ 164600 h 1426464"/>
                      <a:gd name="connsiteX1" fmla="*/ 164600 w 1426464"/>
                      <a:gd name="connsiteY1" fmla="*/ 0 h 1426464"/>
                      <a:gd name="connsiteX2" fmla="*/ 1261864 w 1426464"/>
                      <a:gd name="connsiteY2" fmla="*/ 0 h 1426464"/>
                      <a:gd name="connsiteX3" fmla="*/ 1426464 w 1426464"/>
                      <a:gd name="connsiteY3" fmla="*/ 164600 h 1426464"/>
                      <a:gd name="connsiteX4" fmla="*/ 1426464 w 1426464"/>
                      <a:gd name="connsiteY4" fmla="*/ 1261864 h 1426464"/>
                      <a:gd name="connsiteX5" fmla="*/ 1261864 w 1426464"/>
                      <a:gd name="connsiteY5" fmla="*/ 1426464 h 1426464"/>
                      <a:gd name="connsiteX6" fmla="*/ 0 w 1426464"/>
                      <a:gd name="connsiteY6" fmla="*/ 1261864 h 1426464"/>
                      <a:gd name="connsiteX7" fmla="*/ 0 w 1426464"/>
                      <a:gd name="connsiteY7" fmla="*/ 164600 h 1426464"/>
                      <a:gd name="connsiteX0" fmla="*/ 0 w 1426464"/>
                      <a:gd name="connsiteY0" fmla="*/ 164600 h 1399021"/>
                      <a:gd name="connsiteX1" fmla="*/ 164600 w 1426464"/>
                      <a:gd name="connsiteY1" fmla="*/ 0 h 1399021"/>
                      <a:gd name="connsiteX2" fmla="*/ 1261864 w 1426464"/>
                      <a:gd name="connsiteY2" fmla="*/ 0 h 1399021"/>
                      <a:gd name="connsiteX3" fmla="*/ 1426464 w 1426464"/>
                      <a:gd name="connsiteY3" fmla="*/ 164600 h 1399021"/>
                      <a:gd name="connsiteX4" fmla="*/ 1426464 w 1426464"/>
                      <a:gd name="connsiteY4" fmla="*/ 1261864 h 1399021"/>
                      <a:gd name="connsiteX5" fmla="*/ 0 w 1426464"/>
                      <a:gd name="connsiteY5" fmla="*/ 1261864 h 1399021"/>
                      <a:gd name="connsiteX6" fmla="*/ 0 w 1426464"/>
                      <a:gd name="connsiteY6" fmla="*/ 164600 h 1399021"/>
                      <a:gd name="connsiteX0" fmla="*/ 0 w 1426464"/>
                      <a:gd name="connsiteY0" fmla="*/ 164600 h 1337987"/>
                      <a:gd name="connsiteX1" fmla="*/ 164600 w 1426464"/>
                      <a:gd name="connsiteY1" fmla="*/ 0 h 1337987"/>
                      <a:gd name="connsiteX2" fmla="*/ 1261864 w 1426464"/>
                      <a:gd name="connsiteY2" fmla="*/ 0 h 1337987"/>
                      <a:gd name="connsiteX3" fmla="*/ 1426464 w 1426464"/>
                      <a:gd name="connsiteY3" fmla="*/ 164600 h 1337987"/>
                      <a:gd name="connsiteX4" fmla="*/ 1426464 w 1426464"/>
                      <a:gd name="connsiteY4" fmla="*/ 1261864 h 1337987"/>
                      <a:gd name="connsiteX5" fmla="*/ 0 w 1426464"/>
                      <a:gd name="connsiteY5" fmla="*/ 1261864 h 1337987"/>
                      <a:gd name="connsiteX6" fmla="*/ 0 w 1426464"/>
                      <a:gd name="connsiteY6" fmla="*/ 164600 h 1337987"/>
                      <a:gd name="connsiteX0" fmla="*/ 0 w 1426464"/>
                      <a:gd name="connsiteY0" fmla="*/ 164600 h 1261864"/>
                      <a:gd name="connsiteX1" fmla="*/ 164600 w 1426464"/>
                      <a:gd name="connsiteY1" fmla="*/ 0 h 1261864"/>
                      <a:gd name="connsiteX2" fmla="*/ 1261864 w 1426464"/>
                      <a:gd name="connsiteY2" fmla="*/ 0 h 1261864"/>
                      <a:gd name="connsiteX3" fmla="*/ 1426464 w 1426464"/>
                      <a:gd name="connsiteY3" fmla="*/ 164600 h 1261864"/>
                      <a:gd name="connsiteX4" fmla="*/ 1426464 w 1426464"/>
                      <a:gd name="connsiteY4" fmla="*/ 1261864 h 1261864"/>
                      <a:gd name="connsiteX5" fmla="*/ 0 w 1426464"/>
                      <a:gd name="connsiteY5" fmla="*/ 1261864 h 1261864"/>
                      <a:gd name="connsiteX6" fmla="*/ 0 w 1426464"/>
                      <a:gd name="connsiteY6" fmla="*/ 164600 h 1261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26464" h="1261864">
                        <a:moveTo>
                          <a:pt x="0" y="164600"/>
                        </a:moveTo>
                        <a:cubicBezTo>
                          <a:pt x="0" y="73694"/>
                          <a:pt x="73694" y="0"/>
                          <a:pt x="164600" y="0"/>
                        </a:cubicBezTo>
                        <a:lnTo>
                          <a:pt x="1261864" y="0"/>
                        </a:lnTo>
                        <a:cubicBezTo>
                          <a:pt x="1352770" y="0"/>
                          <a:pt x="1426464" y="73694"/>
                          <a:pt x="1426464" y="164600"/>
                        </a:cubicBezTo>
                        <a:lnTo>
                          <a:pt x="1426464" y="1261864"/>
                        </a:lnTo>
                        <a:cubicBezTo>
                          <a:pt x="1078992" y="1237477"/>
                          <a:pt x="408432" y="1255765"/>
                          <a:pt x="0" y="1261864"/>
                        </a:cubicBezTo>
                        <a:lnTo>
                          <a:pt x="0" y="164600"/>
                        </a:lnTo>
                        <a:close/>
                      </a:path>
                    </a:pathLst>
                  </a:custGeom>
                  <a:solidFill>
                    <a:srgbClr val="5B9B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orma libre: forma 85">
                    <a:extLst>
                      <a:ext uri="{FF2B5EF4-FFF2-40B4-BE49-F238E27FC236}">
                        <a16:creationId xmlns:a16="http://schemas.microsoft.com/office/drawing/2014/main" id="{3F055AC0-4772-400A-2530-85D4F6B30469}"/>
                      </a:ext>
                    </a:extLst>
                  </p:cNvPr>
                  <p:cNvSpPr/>
                  <p:nvPr/>
                </p:nvSpPr>
                <p:spPr>
                  <a:xfrm>
                    <a:off x="3758984" y="1463379"/>
                    <a:ext cx="1292352" cy="1932432"/>
                  </a:xfrm>
                  <a:custGeom>
                    <a:avLst/>
                    <a:gdLst>
                      <a:gd name="connsiteX0" fmla="*/ 426720 w 1322832"/>
                      <a:gd name="connsiteY0" fmla="*/ 0 h 1932432"/>
                      <a:gd name="connsiteX1" fmla="*/ 780288 w 1322832"/>
                      <a:gd name="connsiteY1" fmla="*/ 0 h 1932432"/>
                      <a:gd name="connsiteX2" fmla="*/ 1286256 w 1322832"/>
                      <a:gd name="connsiteY2" fmla="*/ 1676400 h 1932432"/>
                      <a:gd name="connsiteX3" fmla="*/ 1322832 w 1322832"/>
                      <a:gd name="connsiteY3" fmla="*/ 1920240 h 1932432"/>
                      <a:gd name="connsiteX4" fmla="*/ 0 w 1322832"/>
                      <a:gd name="connsiteY4" fmla="*/ 1932432 h 1932432"/>
                      <a:gd name="connsiteX5" fmla="*/ 24384 w 1322832"/>
                      <a:gd name="connsiteY5" fmla="*/ 969264 h 1932432"/>
                      <a:gd name="connsiteX6" fmla="*/ 60960 w 1322832"/>
                      <a:gd name="connsiteY6" fmla="*/ 36576 h 1932432"/>
                      <a:gd name="connsiteX0" fmla="*/ 426720 w 1322832"/>
                      <a:gd name="connsiteY0" fmla="*/ 0 h 1932432"/>
                      <a:gd name="connsiteX1" fmla="*/ 780288 w 1322832"/>
                      <a:gd name="connsiteY1" fmla="*/ 0 h 1932432"/>
                      <a:gd name="connsiteX2" fmla="*/ 1280160 w 1322832"/>
                      <a:gd name="connsiteY2" fmla="*/ 1463040 h 1932432"/>
                      <a:gd name="connsiteX3" fmla="*/ 1322832 w 1322832"/>
                      <a:gd name="connsiteY3" fmla="*/ 1920240 h 1932432"/>
                      <a:gd name="connsiteX4" fmla="*/ 0 w 1322832"/>
                      <a:gd name="connsiteY4" fmla="*/ 1932432 h 1932432"/>
                      <a:gd name="connsiteX5" fmla="*/ 24384 w 1322832"/>
                      <a:gd name="connsiteY5" fmla="*/ 969264 h 1932432"/>
                      <a:gd name="connsiteX6" fmla="*/ 60960 w 1322832"/>
                      <a:gd name="connsiteY6" fmla="*/ 36576 h 1932432"/>
                      <a:gd name="connsiteX0" fmla="*/ 426720 w 1280160"/>
                      <a:gd name="connsiteY0" fmla="*/ 0 h 1932432"/>
                      <a:gd name="connsiteX1" fmla="*/ 780288 w 1280160"/>
                      <a:gd name="connsiteY1" fmla="*/ 0 h 1932432"/>
                      <a:gd name="connsiteX2" fmla="*/ 1280160 w 1280160"/>
                      <a:gd name="connsiteY2" fmla="*/ 1463040 h 1932432"/>
                      <a:gd name="connsiteX3" fmla="*/ 1267968 w 1280160"/>
                      <a:gd name="connsiteY3" fmla="*/ 1920240 h 1932432"/>
                      <a:gd name="connsiteX4" fmla="*/ 0 w 1280160"/>
                      <a:gd name="connsiteY4" fmla="*/ 1932432 h 1932432"/>
                      <a:gd name="connsiteX5" fmla="*/ 24384 w 1280160"/>
                      <a:gd name="connsiteY5" fmla="*/ 969264 h 1932432"/>
                      <a:gd name="connsiteX6" fmla="*/ 60960 w 1280160"/>
                      <a:gd name="connsiteY6" fmla="*/ 36576 h 1932432"/>
                      <a:gd name="connsiteX0" fmla="*/ 426720 w 1292352"/>
                      <a:gd name="connsiteY0" fmla="*/ 0 h 1932432"/>
                      <a:gd name="connsiteX1" fmla="*/ 780288 w 1292352"/>
                      <a:gd name="connsiteY1" fmla="*/ 0 h 1932432"/>
                      <a:gd name="connsiteX2" fmla="*/ 1280160 w 1292352"/>
                      <a:gd name="connsiteY2" fmla="*/ 1463040 h 1932432"/>
                      <a:gd name="connsiteX3" fmla="*/ 1292352 w 1292352"/>
                      <a:gd name="connsiteY3" fmla="*/ 1932432 h 1932432"/>
                      <a:gd name="connsiteX4" fmla="*/ 0 w 1292352"/>
                      <a:gd name="connsiteY4" fmla="*/ 1932432 h 1932432"/>
                      <a:gd name="connsiteX5" fmla="*/ 24384 w 1292352"/>
                      <a:gd name="connsiteY5" fmla="*/ 969264 h 1932432"/>
                      <a:gd name="connsiteX6" fmla="*/ 60960 w 1292352"/>
                      <a:gd name="connsiteY6" fmla="*/ 36576 h 1932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2352" h="1932432">
                        <a:moveTo>
                          <a:pt x="426720" y="0"/>
                        </a:moveTo>
                        <a:lnTo>
                          <a:pt x="780288" y="0"/>
                        </a:lnTo>
                        <a:lnTo>
                          <a:pt x="1280160" y="1463040"/>
                        </a:lnTo>
                        <a:lnTo>
                          <a:pt x="1292352" y="1932432"/>
                        </a:lnTo>
                        <a:lnTo>
                          <a:pt x="0" y="1932432"/>
                        </a:lnTo>
                        <a:lnTo>
                          <a:pt x="24384" y="969264"/>
                        </a:lnTo>
                        <a:lnTo>
                          <a:pt x="60960" y="36576"/>
                        </a:lnTo>
                      </a:path>
                    </a:pathLst>
                  </a:custGeom>
                  <a:solidFill>
                    <a:srgbClr val="5B9BD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E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3" name="Forma libre: forma 82">
                  <a:extLst>
                    <a:ext uri="{FF2B5EF4-FFF2-40B4-BE49-F238E27FC236}">
                      <a16:creationId xmlns:a16="http://schemas.microsoft.com/office/drawing/2014/main" id="{1D81C2E9-E508-F510-4832-6BA5D9758EA9}"/>
                    </a:ext>
                  </a:extLst>
                </p:cNvPr>
                <p:cNvSpPr/>
                <p:nvPr/>
              </p:nvSpPr>
              <p:spPr>
                <a:xfrm>
                  <a:off x="1371600" y="1639821"/>
                  <a:ext cx="1008251" cy="1042416"/>
                </a:xfrm>
                <a:custGeom>
                  <a:avLst/>
                  <a:gdLst>
                    <a:gd name="connsiteX0" fmla="*/ 0 w 1060704"/>
                    <a:gd name="connsiteY0" fmla="*/ 0 h 1042416"/>
                    <a:gd name="connsiteX1" fmla="*/ 670560 w 1060704"/>
                    <a:gd name="connsiteY1" fmla="*/ 0 h 1042416"/>
                    <a:gd name="connsiteX2" fmla="*/ 1060704 w 1060704"/>
                    <a:gd name="connsiteY2" fmla="*/ 1042416 h 1042416"/>
                    <a:gd name="connsiteX3" fmla="*/ 6096 w 1060704"/>
                    <a:gd name="connsiteY3" fmla="*/ 1036320 h 1042416"/>
                    <a:gd name="connsiteX4" fmla="*/ 0 w 1060704"/>
                    <a:gd name="connsiteY4" fmla="*/ 0 h 1042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60704" h="1042416">
                      <a:moveTo>
                        <a:pt x="0" y="0"/>
                      </a:moveTo>
                      <a:lnTo>
                        <a:pt x="670560" y="0"/>
                      </a:lnTo>
                      <a:lnTo>
                        <a:pt x="1060704" y="1042416"/>
                      </a:lnTo>
                      <a:lnTo>
                        <a:pt x="6096" y="10363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5" name="Grupo 74">
                <a:extLst>
                  <a:ext uri="{FF2B5EF4-FFF2-40B4-BE49-F238E27FC236}">
                    <a16:creationId xmlns:a16="http://schemas.microsoft.com/office/drawing/2014/main" id="{F557946C-3156-C156-DC66-A15620BCC8D6}"/>
                  </a:ext>
                </a:extLst>
              </p:cNvPr>
              <p:cNvGrpSpPr/>
              <p:nvPr/>
            </p:nvGrpSpPr>
            <p:grpSpPr>
              <a:xfrm>
                <a:off x="4785360" y="557784"/>
                <a:ext cx="2694432" cy="3392424"/>
                <a:chOff x="4785360" y="557784"/>
                <a:chExt cx="2694432" cy="3392424"/>
              </a:xfrm>
            </p:grpSpPr>
            <p:sp>
              <p:nvSpPr>
                <p:cNvPr id="76" name="Forma libre: forma 75">
                  <a:extLst>
                    <a:ext uri="{FF2B5EF4-FFF2-40B4-BE49-F238E27FC236}">
                      <a16:creationId xmlns:a16="http://schemas.microsoft.com/office/drawing/2014/main" id="{C7BE43AA-B9F5-D7BE-A6B9-FDD8199E3943}"/>
                    </a:ext>
                  </a:extLst>
                </p:cNvPr>
                <p:cNvSpPr/>
                <p:nvPr/>
              </p:nvSpPr>
              <p:spPr>
                <a:xfrm>
                  <a:off x="4785360" y="896112"/>
                  <a:ext cx="1615440" cy="1658112"/>
                </a:xfrm>
                <a:custGeom>
                  <a:avLst/>
                  <a:gdLst>
                    <a:gd name="connsiteX0" fmla="*/ 0 w 1615440"/>
                    <a:gd name="connsiteY0" fmla="*/ 1048512 h 1658112"/>
                    <a:gd name="connsiteX1" fmla="*/ 262128 w 1615440"/>
                    <a:gd name="connsiteY1" fmla="*/ 1658112 h 1658112"/>
                    <a:gd name="connsiteX2" fmla="*/ 1615440 w 1615440"/>
                    <a:gd name="connsiteY2" fmla="*/ 438912 h 1658112"/>
                    <a:gd name="connsiteX3" fmla="*/ 1469136 w 1615440"/>
                    <a:gd name="connsiteY3" fmla="*/ 0 h 1658112"/>
                    <a:gd name="connsiteX4" fmla="*/ 0 w 1615440"/>
                    <a:gd name="connsiteY4" fmla="*/ 1048512 h 1658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5440" h="1658112">
                      <a:moveTo>
                        <a:pt x="0" y="1048512"/>
                      </a:moveTo>
                      <a:lnTo>
                        <a:pt x="262128" y="1658112"/>
                      </a:lnTo>
                      <a:lnTo>
                        <a:pt x="1615440" y="438912"/>
                      </a:lnTo>
                      <a:lnTo>
                        <a:pt x="1469136" y="0"/>
                      </a:lnTo>
                      <a:lnTo>
                        <a:pt x="0" y="1048512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Elipse 76">
                  <a:extLst>
                    <a:ext uri="{FF2B5EF4-FFF2-40B4-BE49-F238E27FC236}">
                      <a16:creationId xmlns:a16="http://schemas.microsoft.com/office/drawing/2014/main" id="{904DBCF0-BD3D-724F-3BF4-F9DDF0FBA732}"/>
                    </a:ext>
                  </a:extLst>
                </p:cNvPr>
                <p:cNvSpPr/>
                <p:nvPr/>
              </p:nvSpPr>
              <p:spPr>
                <a:xfrm>
                  <a:off x="6454742" y="557784"/>
                  <a:ext cx="676656" cy="676656"/>
                </a:xfrm>
                <a:prstGeom prst="ellipse">
                  <a:avLst/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orma libre: forma 77">
                  <a:extLst>
                    <a:ext uri="{FF2B5EF4-FFF2-40B4-BE49-F238E27FC236}">
                      <a16:creationId xmlns:a16="http://schemas.microsoft.com/office/drawing/2014/main" id="{8A971140-BE00-16EC-B068-6E86E0D58FD9}"/>
                    </a:ext>
                  </a:extLst>
                </p:cNvPr>
                <p:cNvSpPr/>
                <p:nvPr/>
              </p:nvSpPr>
              <p:spPr>
                <a:xfrm>
                  <a:off x="6498503" y="858032"/>
                  <a:ext cx="975193" cy="1799823"/>
                </a:xfrm>
                <a:custGeom>
                  <a:avLst/>
                  <a:gdLst>
                    <a:gd name="connsiteX0" fmla="*/ 79248 w 981456"/>
                    <a:gd name="connsiteY0" fmla="*/ 48768 h 1743456"/>
                    <a:gd name="connsiteX1" fmla="*/ 0 w 981456"/>
                    <a:gd name="connsiteY1" fmla="*/ 164592 h 1743456"/>
                    <a:gd name="connsiteX2" fmla="*/ 585216 w 981456"/>
                    <a:gd name="connsiteY2" fmla="*/ 1743456 h 1743456"/>
                    <a:gd name="connsiteX3" fmla="*/ 981456 w 981456"/>
                    <a:gd name="connsiteY3" fmla="*/ 1737360 h 1743456"/>
                    <a:gd name="connsiteX4" fmla="*/ 627888 w 981456"/>
                    <a:gd name="connsiteY4" fmla="*/ 0 h 1743456"/>
                    <a:gd name="connsiteX5" fmla="*/ 323088 w 981456"/>
                    <a:gd name="connsiteY5" fmla="*/ 0 h 1743456"/>
                    <a:gd name="connsiteX0" fmla="*/ 79248 w 981456"/>
                    <a:gd name="connsiteY0" fmla="*/ 105135 h 1799823"/>
                    <a:gd name="connsiteX1" fmla="*/ 0 w 981456"/>
                    <a:gd name="connsiteY1" fmla="*/ 220959 h 1799823"/>
                    <a:gd name="connsiteX2" fmla="*/ 585216 w 981456"/>
                    <a:gd name="connsiteY2" fmla="*/ 1799823 h 1799823"/>
                    <a:gd name="connsiteX3" fmla="*/ 981456 w 981456"/>
                    <a:gd name="connsiteY3" fmla="*/ 1793727 h 1799823"/>
                    <a:gd name="connsiteX4" fmla="*/ 634151 w 981456"/>
                    <a:gd name="connsiteY4" fmla="*/ 0 h 1799823"/>
                    <a:gd name="connsiteX5" fmla="*/ 323088 w 981456"/>
                    <a:gd name="connsiteY5" fmla="*/ 56367 h 1799823"/>
                    <a:gd name="connsiteX0" fmla="*/ 72985 w 975193"/>
                    <a:gd name="connsiteY0" fmla="*/ 105135 h 1799823"/>
                    <a:gd name="connsiteX1" fmla="*/ 0 w 975193"/>
                    <a:gd name="connsiteY1" fmla="*/ 202170 h 1799823"/>
                    <a:gd name="connsiteX2" fmla="*/ 578953 w 975193"/>
                    <a:gd name="connsiteY2" fmla="*/ 1799823 h 1799823"/>
                    <a:gd name="connsiteX3" fmla="*/ 975193 w 975193"/>
                    <a:gd name="connsiteY3" fmla="*/ 1793727 h 1799823"/>
                    <a:gd name="connsiteX4" fmla="*/ 627888 w 975193"/>
                    <a:gd name="connsiteY4" fmla="*/ 0 h 1799823"/>
                    <a:gd name="connsiteX5" fmla="*/ 316825 w 975193"/>
                    <a:gd name="connsiteY5" fmla="*/ 56367 h 1799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75193" h="1799823">
                      <a:moveTo>
                        <a:pt x="72985" y="105135"/>
                      </a:moveTo>
                      <a:lnTo>
                        <a:pt x="0" y="202170"/>
                      </a:lnTo>
                      <a:lnTo>
                        <a:pt x="578953" y="1799823"/>
                      </a:lnTo>
                      <a:lnTo>
                        <a:pt x="975193" y="1793727"/>
                      </a:lnTo>
                      <a:lnTo>
                        <a:pt x="627888" y="0"/>
                      </a:lnTo>
                      <a:cubicBezTo>
                        <a:pt x="526288" y="0"/>
                        <a:pt x="418425" y="56367"/>
                        <a:pt x="316825" y="56367"/>
                      </a:cubicBezTo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Círculo parcial 78">
                  <a:extLst>
                    <a:ext uri="{FF2B5EF4-FFF2-40B4-BE49-F238E27FC236}">
                      <a16:creationId xmlns:a16="http://schemas.microsoft.com/office/drawing/2014/main" id="{092DEB20-FB2D-1902-D72B-C596765A70CE}"/>
                    </a:ext>
                  </a:extLst>
                </p:cNvPr>
                <p:cNvSpPr/>
                <p:nvPr/>
              </p:nvSpPr>
              <p:spPr>
                <a:xfrm>
                  <a:off x="6624658" y="3096768"/>
                  <a:ext cx="849038" cy="849038"/>
                </a:xfrm>
                <a:prstGeom prst="pie">
                  <a:avLst>
                    <a:gd name="adj1" fmla="val 16068311"/>
                    <a:gd name="adj2" fmla="val 10798997"/>
                  </a:avLst>
                </a:pr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orma libre: forma 79">
                  <a:extLst>
                    <a:ext uri="{FF2B5EF4-FFF2-40B4-BE49-F238E27FC236}">
                      <a16:creationId xmlns:a16="http://schemas.microsoft.com/office/drawing/2014/main" id="{626E4A3E-AEBA-E95D-5E47-E3DD6E545878}"/>
                    </a:ext>
                  </a:extLst>
                </p:cNvPr>
                <p:cNvSpPr/>
                <p:nvPr/>
              </p:nvSpPr>
              <p:spPr>
                <a:xfrm>
                  <a:off x="6114288" y="2840736"/>
                  <a:ext cx="1365504" cy="1109472"/>
                </a:xfrm>
                <a:custGeom>
                  <a:avLst/>
                  <a:gdLst>
                    <a:gd name="connsiteX0" fmla="*/ 1359408 w 1365504"/>
                    <a:gd name="connsiteY0" fmla="*/ 597408 h 1109472"/>
                    <a:gd name="connsiteX1" fmla="*/ 1365504 w 1365504"/>
                    <a:gd name="connsiteY1" fmla="*/ 6096 h 1109472"/>
                    <a:gd name="connsiteX2" fmla="*/ 987552 w 1365504"/>
                    <a:gd name="connsiteY2" fmla="*/ 0 h 1109472"/>
                    <a:gd name="connsiteX3" fmla="*/ 0 w 1365504"/>
                    <a:gd name="connsiteY3" fmla="*/ 1109472 h 1109472"/>
                    <a:gd name="connsiteX4" fmla="*/ 938784 w 1365504"/>
                    <a:gd name="connsiteY4" fmla="*/ 1103376 h 1109472"/>
                    <a:gd name="connsiteX5" fmla="*/ 1359408 w 1365504"/>
                    <a:gd name="connsiteY5" fmla="*/ 597408 h 1109472"/>
                    <a:gd name="connsiteX0" fmla="*/ 1359408 w 1365504"/>
                    <a:gd name="connsiteY0" fmla="*/ 660038 h 1109472"/>
                    <a:gd name="connsiteX1" fmla="*/ 1365504 w 1365504"/>
                    <a:gd name="connsiteY1" fmla="*/ 6096 h 1109472"/>
                    <a:gd name="connsiteX2" fmla="*/ 987552 w 1365504"/>
                    <a:gd name="connsiteY2" fmla="*/ 0 h 1109472"/>
                    <a:gd name="connsiteX3" fmla="*/ 0 w 1365504"/>
                    <a:gd name="connsiteY3" fmla="*/ 1109472 h 1109472"/>
                    <a:gd name="connsiteX4" fmla="*/ 938784 w 1365504"/>
                    <a:gd name="connsiteY4" fmla="*/ 1103376 h 1109472"/>
                    <a:gd name="connsiteX5" fmla="*/ 1359408 w 1365504"/>
                    <a:gd name="connsiteY5" fmla="*/ 660038 h 1109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65504" h="1109472">
                      <a:moveTo>
                        <a:pt x="1359408" y="660038"/>
                      </a:moveTo>
                      <a:lnTo>
                        <a:pt x="1365504" y="6096"/>
                      </a:lnTo>
                      <a:lnTo>
                        <a:pt x="987552" y="0"/>
                      </a:lnTo>
                      <a:lnTo>
                        <a:pt x="0" y="1109472"/>
                      </a:lnTo>
                      <a:lnTo>
                        <a:pt x="938784" y="1103376"/>
                      </a:lnTo>
                      <a:lnTo>
                        <a:pt x="1359408" y="660038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Elipse 80">
                  <a:extLst>
                    <a:ext uri="{FF2B5EF4-FFF2-40B4-BE49-F238E27FC236}">
                      <a16:creationId xmlns:a16="http://schemas.microsoft.com/office/drawing/2014/main" id="{F0F74B15-ECEE-2886-86DC-B534B0B8D2F2}"/>
                    </a:ext>
                  </a:extLst>
                </p:cNvPr>
                <p:cNvSpPr/>
                <p:nvPr/>
              </p:nvSpPr>
              <p:spPr>
                <a:xfrm>
                  <a:off x="6721045" y="824087"/>
                  <a:ext cx="144050" cy="1440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96" name="Grupo 95">
            <a:extLst>
              <a:ext uri="{FF2B5EF4-FFF2-40B4-BE49-F238E27FC236}">
                <a16:creationId xmlns:a16="http://schemas.microsoft.com/office/drawing/2014/main" id="{8E3D09AC-9384-80EE-16FC-8072E9DF1020}"/>
              </a:ext>
            </a:extLst>
          </p:cNvPr>
          <p:cNvGrpSpPr/>
          <p:nvPr/>
        </p:nvGrpSpPr>
        <p:grpSpPr>
          <a:xfrm>
            <a:off x="8411722" y="2456932"/>
            <a:ext cx="1507420" cy="2146128"/>
            <a:chOff x="8350928" y="2307174"/>
            <a:chExt cx="1507420" cy="2146128"/>
          </a:xfrm>
        </p:grpSpPr>
        <p:sp>
          <p:nvSpPr>
            <p:cNvPr id="62" name="Forma libre: forma 61">
              <a:extLst>
                <a:ext uri="{FF2B5EF4-FFF2-40B4-BE49-F238E27FC236}">
                  <a16:creationId xmlns:a16="http://schemas.microsoft.com/office/drawing/2014/main" id="{2CF130E7-24E7-2741-C7A4-3687796A3697}"/>
                </a:ext>
              </a:extLst>
            </p:cNvPr>
            <p:cNvSpPr/>
            <p:nvPr/>
          </p:nvSpPr>
          <p:spPr>
            <a:xfrm>
              <a:off x="8601937" y="2307174"/>
              <a:ext cx="1042365" cy="1053573"/>
            </a:xfrm>
            <a:custGeom>
              <a:avLst/>
              <a:gdLst>
                <a:gd name="connsiteX0" fmla="*/ 61415 w 1269242"/>
                <a:gd name="connsiteY0" fmla="*/ 682388 h 1282889"/>
                <a:gd name="connsiteX1" fmla="*/ 245660 w 1269242"/>
                <a:gd name="connsiteY1" fmla="*/ 573206 h 1282889"/>
                <a:gd name="connsiteX2" fmla="*/ 443552 w 1269242"/>
                <a:gd name="connsiteY2" fmla="*/ 893928 h 1282889"/>
                <a:gd name="connsiteX3" fmla="*/ 1269242 w 1269242"/>
                <a:gd name="connsiteY3" fmla="*/ 0 h 1282889"/>
                <a:gd name="connsiteX4" fmla="*/ 532262 w 1269242"/>
                <a:gd name="connsiteY4" fmla="*/ 1282889 h 1282889"/>
                <a:gd name="connsiteX5" fmla="*/ 0 w 1269242"/>
                <a:gd name="connsiteY5" fmla="*/ 750626 h 1282889"/>
                <a:gd name="connsiteX0" fmla="*/ 245660 w 1269242"/>
                <a:gd name="connsiteY0" fmla="*/ 573206 h 1282889"/>
                <a:gd name="connsiteX1" fmla="*/ 443552 w 1269242"/>
                <a:gd name="connsiteY1" fmla="*/ 893928 h 1282889"/>
                <a:gd name="connsiteX2" fmla="*/ 1269242 w 1269242"/>
                <a:gd name="connsiteY2" fmla="*/ 0 h 1282889"/>
                <a:gd name="connsiteX3" fmla="*/ 532262 w 1269242"/>
                <a:gd name="connsiteY3" fmla="*/ 1282889 h 1282889"/>
                <a:gd name="connsiteX4" fmla="*/ 0 w 1269242"/>
                <a:gd name="connsiteY4" fmla="*/ 750626 h 1282889"/>
                <a:gd name="connsiteX0" fmla="*/ 245660 w 1269242"/>
                <a:gd name="connsiteY0" fmla="*/ 573206 h 1282889"/>
                <a:gd name="connsiteX1" fmla="*/ 490118 w 1269242"/>
                <a:gd name="connsiteY1" fmla="*/ 843128 h 1282889"/>
                <a:gd name="connsiteX2" fmla="*/ 1269242 w 1269242"/>
                <a:gd name="connsiteY2" fmla="*/ 0 h 1282889"/>
                <a:gd name="connsiteX3" fmla="*/ 532262 w 1269242"/>
                <a:gd name="connsiteY3" fmla="*/ 1282889 h 1282889"/>
                <a:gd name="connsiteX4" fmla="*/ 0 w 1269242"/>
                <a:gd name="connsiteY4" fmla="*/ 750626 h 128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242" h="1282889">
                  <a:moveTo>
                    <a:pt x="245660" y="573206"/>
                  </a:moveTo>
                  <a:lnTo>
                    <a:pt x="490118" y="843128"/>
                  </a:lnTo>
                  <a:lnTo>
                    <a:pt x="1269242" y="0"/>
                  </a:lnTo>
                  <a:lnTo>
                    <a:pt x="532262" y="1282889"/>
                  </a:lnTo>
                  <a:lnTo>
                    <a:pt x="0" y="750626"/>
                  </a:lnTo>
                </a:path>
              </a:pathLst>
            </a:custGeom>
            <a:solidFill>
              <a:srgbClr val="5B9BD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DE22F312-7D22-1FD8-2100-E52DFBEAD817}"/>
                </a:ext>
              </a:extLst>
            </p:cNvPr>
            <p:cNvGrpSpPr/>
            <p:nvPr/>
          </p:nvGrpSpPr>
          <p:grpSpPr>
            <a:xfrm>
              <a:off x="8350928" y="2705096"/>
              <a:ext cx="1507420" cy="1748206"/>
              <a:chOff x="8263597" y="2611750"/>
              <a:chExt cx="1668398" cy="1934898"/>
            </a:xfrm>
          </p:grpSpPr>
          <p:sp>
            <p:nvSpPr>
              <p:cNvPr id="66" name="Oval 7">
                <a:extLst>
                  <a:ext uri="{FF2B5EF4-FFF2-40B4-BE49-F238E27FC236}">
                    <a16:creationId xmlns:a16="http://schemas.microsoft.com/office/drawing/2014/main" id="{C984953A-71A9-E744-3748-ED6CE15FA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63597" y="2611750"/>
                <a:ext cx="1028521" cy="1027134"/>
              </a:xfrm>
              <a:prstGeom prst="ellipse">
                <a:avLst/>
              </a:prstGeom>
              <a:solidFill>
                <a:schemeClr val="bg1">
                  <a:alpha val="48000"/>
                </a:schemeClr>
              </a:solidFill>
              <a:ln w="101600">
                <a:solidFill>
                  <a:srgbClr val="4C4C4C"/>
                </a:solidFill>
              </a:ln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8">
                <a:extLst>
                  <a:ext uri="{FF2B5EF4-FFF2-40B4-BE49-F238E27FC236}">
                    <a16:creationId xmlns:a16="http://schemas.microsoft.com/office/drawing/2014/main" id="{61F54F56-2D46-1AEE-3443-D0F249D17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61644" y="3512575"/>
                <a:ext cx="770351" cy="770350"/>
              </a:xfrm>
              <a:prstGeom prst="line">
                <a:avLst/>
              </a:prstGeom>
              <a:noFill/>
              <a:ln w="76200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AutoShape 9">
                <a:extLst>
                  <a:ext uri="{FF2B5EF4-FFF2-40B4-BE49-F238E27FC236}">
                    <a16:creationId xmlns:a16="http://schemas.microsoft.com/office/drawing/2014/main" id="{589EF409-05A8-23E7-C3C5-60B74D7DF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9024925" y="3839453"/>
                <a:ext cx="1170099" cy="244291"/>
              </a:xfrm>
              <a:prstGeom prst="roundRect">
                <a:avLst>
                  <a:gd name="adj" fmla="val 50000"/>
                </a:avLst>
              </a:prstGeom>
              <a:solidFill>
                <a:srgbClr val="4C4C4C"/>
              </a:solidFill>
              <a:ln w="19050">
                <a:solidFill>
                  <a:srgbClr val="4C4C4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9" name="Luna 68">
                <a:extLst>
                  <a:ext uri="{FF2B5EF4-FFF2-40B4-BE49-F238E27FC236}">
                    <a16:creationId xmlns:a16="http://schemas.microsoft.com/office/drawing/2014/main" id="{64CE3F99-8E6C-BE81-2574-6010709896B4}"/>
                  </a:ext>
                </a:extLst>
              </p:cNvPr>
              <p:cNvSpPr/>
              <p:nvPr/>
            </p:nvSpPr>
            <p:spPr>
              <a:xfrm rot="12113365" flipH="1">
                <a:off x="8402232" y="2671890"/>
                <a:ext cx="334889" cy="713442"/>
              </a:xfrm>
              <a:prstGeom prst="moon">
                <a:avLst>
                  <a:gd name="adj" fmla="val 5115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812467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1127</Words>
  <Application>Microsoft Office PowerPoint</Application>
  <PresentationFormat>Panorámica</PresentationFormat>
  <Paragraphs>223</Paragraphs>
  <Slides>29</Slides>
  <Notes>0</Notes>
  <HiddenSlides>7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43" baseType="lpstr">
      <vt:lpstr>Aptos</vt:lpstr>
      <vt:lpstr>Arial</vt:lpstr>
      <vt:lpstr>Arial Black</vt:lpstr>
      <vt:lpstr>Arial Narrow</vt:lpstr>
      <vt:lpstr>Avenir Next LT Pro</vt:lpstr>
      <vt:lpstr>Avenir Next LT Pro Demi</vt:lpstr>
      <vt:lpstr>Calibri</vt:lpstr>
      <vt:lpstr>Calibri Light</vt:lpstr>
      <vt:lpstr>Cambria Math</vt:lpstr>
      <vt:lpstr>Myriad Pro Light</vt:lpstr>
      <vt:lpstr>Times New Roman</vt:lpstr>
      <vt:lpstr>Weber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 Ramon Fontana</dc:creator>
  <cp:lastModifiedBy>Francisco Diéguez</cp:lastModifiedBy>
  <cp:revision>30</cp:revision>
  <dcterms:created xsi:type="dcterms:W3CDTF">2025-04-01T06:35:07Z</dcterms:created>
  <dcterms:modified xsi:type="dcterms:W3CDTF">2025-04-02T07:23:56Z</dcterms:modified>
</cp:coreProperties>
</file>