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Open Sans 1" panose="020B0604020202020204" charset="0"/>
      <p:regular r:id="rId24"/>
    </p:embeddedFont>
    <p:embeddedFont>
      <p:font typeface="Open Sans 1 Bold" panose="020B0604020202020204" charset="0"/>
      <p:regular r:id="rId25"/>
    </p:embeddedFont>
    <p:embeddedFont>
      <p:font typeface="Open Sans 1 Bold Italics" panose="020B0604020202020204" charset="0"/>
      <p:regular r:id="rId26"/>
    </p:embeddedFont>
    <p:embeddedFont>
      <p:font typeface="Open Sans SemiCondensed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431232-CB9A-4378-B76D-4BC5BD4733EA}" v="7" dt="2025-03-27T11:05:48.0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EZ SUAREZ JUAN CARLOS" userId="7ab89c7d-288d-42b5-8821-924b6204886b" providerId="ADAL" clId="{8D675231-312A-42F9-9909-7E9997817BCA}"/>
    <pc:docChg chg="undo custSel modSld">
      <pc:chgData name="MARTINEZ SUAREZ JUAN CARLOS" userId="7ab89c7d-288d-42b5-8821-924b6204886b" providerId="ADAL" clId="{8D675231-312A-42F9-9909-7E9997817BCA}" dt="2025-03-25T16:28:32.683" v="962" actId="20577"/>
      <pc:docMkLst>
        <pc:docMk/>
      </pc:docMkLst>
      <pc:sldChg chg="addSp delSp modSp mod">
        <pc:chgData name="MARTINEZ SUAREZ JUAN CARLOS" userId="7ab89c7d-288d-42b5-8821-924b6204886b" providerId="ADAL" clId="{8D675231-312A-42F9-9909-7E9997817BCA}" dt="2025-03-25T15:42:47.652" v="739" actId="20577"/>
        <pc:sldMkLst>
          <pc:docMk/>
          <pc:sldMk cId="0" sldId="256"/>
        </pc:sldMkLst>
        <pc:spChg chg="mod">
          <ac:chgData name="MARTINEZ SUAREZ JUAN CARLOS" userId="7ab89c7d-288d-42b5-8821-924b6204886b" providerId="ADAL" clId="{8D675231-312A-42F9-9909-7E9997817BCA}" dt="2025-03-25T15:39:07.559" v="709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38:48.027" v="704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42:47.652" v="739" actId="20577"/>
          <ac:spMkLst>
            <pc:docMk/>
            <pc:sldMk cId="0" sldId="256"/>
            <ac:spMk id="11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42:34.900" v="733" actId="1076"/>
          <ac:spMkLst>
            <pc:docMk/>
            <pc:sldMk cId="0" sldId="256"/>
            <ac:spMk id="14" creationId="{00000000-0000-0000-0000-000000000000}"/>
          </ac:spMkLst>
        </pc:spChg>
        <pc:grpChg chg="mod">
          <ac:chgData name="MARTINEZ SUAREZ JUAN CARLOS" userId="7ab89c7d-288d-42b5-8821-924b6204886b" providerId="ADAL" clId="{8D675231-312A-42F9-9909-7E9997817BCA}" dt="2025-03-25T15:42:39.193" v="734" actId="1076"/>
          <ac:grpSpMkLst>
            <pc:docMk/>
            <pc:sldMk cId="0" sldId="256"/>
            <ac:grpSpMk id="5" creationId="{00000000-0000-0000-0000-000000000000}"/>
          </ac:grpSpMkLst>
        </pc:grpChg>
        <pc:grpChg chg="mod">
          <ac:chgData name="MARTINEZ SUAREZ JUAN CARLOS" userId="7ab89c7d-288d-42b5-8821-924b6204886b" providerId="ADAL" clId="{8D675231-312A-42F9-9909-7E9997817BCA}" dt="2025-03-25T15:42:41.363" v="735" actId="1076"/>
          <ac:grpSpMkLst>
            <pc:docMk/>
            <pc:sldMk cId="0" sldId="256"/>
            <ac:grpSpMk id="7" creationId="{00000000-0000-0000-0000-000000000000}"/>
          </ac:grpSpMkLst>
        </pc:grpChg>
        <pc:grpChg chg="mod">
          <ac:chgData name="MARTINEZ SUAREZ JUAN CARLOS" userId="7ab89c7d-288d-42b5-8821-924b6204886b" providerId="ADAL" clId="{8D675231-312A-42F9-9909-7E9997817BCA}" dt="2025-03-25T15:36:26.430" v="673" actId="14100"/>
          <ac:grpSpMkLst>
            <pc:docMk/>
            <pc:sldMk cId="0" sldId="256"/>
            <ac:grpSpMk id="12" creationId="{00000000-0000-0000-0000-000000000000}"/>
          </ac:grpSpMkLst>
        </pc:grpChg>
        <pc:picChg chg="add mod">
          <ac:chgData name="MARTINEZ SUAREZ JUAN CARLOS" userId="7ab89c7d-288d-42b5-8821-924b6204886b" providerId="ADAL" clId="{8D675231-312A-42F9-9909-7E9997817BCA}" dt="2025-03-25T15:36:46.991" v="684" actId="14100"/>
          <ac:picMkLst>
            <pc:docMk/>
            <pc:sldMk cId="0" sldId="256"/>
            <ac:picMk id="6146" creationId="{C737CED9-D739-9B09-625A-29733E3C63E0}"/>
          </ac:picMkLst>
        </pc:picChg>
      </pc:sldChg>
      <pc:sldChg chg="addSp delSp modSp mod">
        <pc:chgData name="MARTINEZ SUAREZ JUAN CARLOS" userId="7ab89c7d-288d-42b5-8821-924b6204886b" providerId="ADAL" clId="{8D675231-312A-42F9-9909-7E9997817BCA}" dt="2025-03-25T15:39:47.346" v="720" actId="14100"/>
        <pc:sldMkLst>
          <pc:docMk/>
          <pc:sldMk cId="0" sldId="257"/>
        </pc:sldMkLst>
        <pc:spChg chg="mod">
          <ac:chgData name="MARTINEZ SUAREZ JUAN CARLOS" userId="7ab89c7d-288d-42b5-8821-924b6204886b" providerId="ADAL" clId="{8D675231-312A-42F9-9909-7E9997817BCA}" dt="2025-03-25T15:32:48.377" v="650" actId="1076"/>
          <ac:spMkLst>
            <pc:docMk/>
            <pc:sldMk cId="0" sldId="257"/>
            <ac:spMk id="3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33:53.844" v="661" actId="790"/>
          <ac:spMkLst>
            <pc:docMk/>
            <pc:sldMk cId="0" sldId="257"/>
            <ac:spMk id="10" creationId="{00000000-0000-0000-0000-000000000000}"/>
          </ac:spMkLst>
        </pc:spChg>
        <pc:graphicFrameChg chg="modGraphic">
          <ac:chgData name="MARTINEZ SUAREZ JUAN CARLOS" userId="7ab89c7d-288d-42b5-8821-924b6204886b" providerId="ADAL" clId="{8D675231-312A-42F9-9909-7E9997817BCA}" dt="2025-03-25T15:33:42.910" v="660" actId="790"/>
          <ac:graphicFrameMkLst>
            <pc:docMk/>
            <pc:sldMk cId="0" sldId="257"/>
            <ac:graphicFrameMk id="2" creationId="{00000000-0000-0000-0000-000000000000}"/>
          </ac:graphicFrameMkLst>
        </pc:graphicFrameChg>
        <pc:picChg chg="add mod">
          <ac:chgData name="MARTINEZ SUAREZ JUAN CARLOS" userId="7ab89c7d-288d-42b5-8821-924b6204886b" providerId="ADAL" clId="{8D675231-312A-42F9-9909-7E9997817BCA}" dt="2025-03-25T15:39:47.346" v="720" actId="14100"/>
          <ac:picMkLst>
            <pc:docMk/>
            <pc:sldMk cId="0" sldId="257"/>
            <ac:picMk id="5124" creationId="{6EDA1CA7-A09C-FCF2-36EF-8535B6756A87}"/>
          </ac:picMkLst>
        </pc:picChg>
      </pc:sldChg>
      <pc:sldChg chg="modSp mod">
        <pc:chgData name="MARTINEZ SUAREZ JUAN CARLOS" userId="7ab89c7d-288d-42b5-8821-924b6204886b" providerId="ADAL" clId="{8D675231-312A-42F9-9909-7E9997817BCA}" dt="2025-03-25T15:46:13.371" v="744" actId="20577"/>
        <pc:sldMkLst>
          <pc:docMk/>
          <pc:sldMk cId="0" sldId="258"/>
        </pc:sldMkLst>
        <pc:spChg chg="mod">
          <ac:chgData name="MARTINEZ SUAREZ JUAN CARLOS" userId="7ab89c7d-288d-42b5-8821-924b6204886b" providerId="ADAL" clId="{8D675231-312A-42F9-9909-7E9997817BCA}" dt="2025-03-25T15:45:20.995" v="740" actId="1076"/>
          <ac:spMkLst>
            <pc:docMk/>
            <pc:sldMk cId="0" sldId="258"/>
            <ac:spMk id="4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46:13.371" v="744" actId="20577"/>
          <ac:spMkLst>
            <pc:docMk/>
            <pc:sldMk cId="0" sldId="258"/>
            <ac:spMk id="7" creationId="{00000000-0000-0000-0000-000000000000}"/>
          </ac:spMkLst>
        </pc:spChg>
        <pc:grpChg chg="mod">
          <ac:chgData name="MARTINEZ SUAREZ JUAN CARLOS" userId="7ab89c7d-288d-42b5-8821-924b6204886b" providerId="ADAL" clId="{8D675231-312A-42F9-9909-7E9997817BCA}" dt="2025-03-25T14:33:19.930" v="31" actId="14100"/>
          <ac:grpSpMkLst>
            <pc:docMk/>
            <pc:sldMk cId="0" sldId="258"/>
            <ac:grpSpMk id="5" creationId="{00000000-0000-0000-0000-000000000000}"/>
          </ac:grpSpMkLst>
        </pc:grpChg>
        <pc:grpChg chg="mod">
          <ac:chgData name="MARTINEZ SUAREZ JUAN CARLOS" userId="7ab89c7d-288d-42b5-8821-924b6204886b" providerId="ADAL" clId="{8D675231-312A-42F9-9909-7E9997817BCA}" dt="2025-03-25T15:40:01.654" v="721" actId="14100"/>
          <ac:grpSpMkLst>
            <pc:docMk/>
            <pc:sldMk cId="0" sldId="258"/>
            <ac:grpSpMk id="11" creationId="{00000000-0000-0000-0000-000000000000}"/>
          </ac:grpSpMkLst>
        </pc:grpChg>
      </pc:sldChg>
      <pc:sldChg chg="modSp mod">
        <pc:chgData name="MARTINEZ SUAREZ JUAN CARLOS" userId="7ab89c7d-288d-42b5-8821-924b6204886b" providerId="ADAL" clId="{8D675231-312A-42F9-9909-7E9997817BCA}" dt="2025-03-25T15:47:03.033" v="756" actId="20577"/>
        <pc:sldMkLst>
          <pc:docMk/>
          <pc:sldMk cId="0" sldId="259"/>
        </pc:sldMkLst>
        <pc:spChg chg="mod">
          <ac:chgData name="MARTINEZ SUAREZ JUAN CARLOS" userId="7ab89c7d-288d-42b5-8821-924b6204886b" providerId="ADAL" clId="{8D675231-312A-42F9-9909-7E9997817BCA}" dt="2025-03-25T14:36:42.668" v="94" actId="790"/>
          <ac:spMkLst>
            <pc:docMk/>
            <pc:sldMk cId="0" sldId="259"/>
            <ac:spMk id="7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47:03.033" v="756" actId="20577"/>
          <ac:spMkLst>
            <pc:docMk/>
            <pc:sldMk cId="0" sldId="259"/>
            <ac:spMk id="10" creationId="{00000000-0000-0000-0000-000000000000}"/>
          </ac:spMkLst>
        </pc:spChg>
      </pc:sldChg>
      <pc:sldChg chg="modSp mod">
        <pc:chgData name="MARTINEZ SUAREZ JUAN CARLOS" userId="7ab89c7d-288d-42b5-8821-924b6204886b" providerId="ADAL" clId="{8D675231-312A-42F9-9909-7E9997817BCA}" dt="2025-03-25T14:56:56.195" v="402" actId="790"/>
        <pc:sldMkLst>
          <pc:docMk/>
          <pc:sldMk cId="0" sldId="260"/>
        </pc:sldMkLst>
        <pc:spChg chg="mod">
          <ac:chgData name="MARTINEZ SUAREZ JUAN CARLOS" userId="7ab89c7d-288d-42b5-8821-924b6204886b" providerId="ADAL" clId="{8D675231-312A-42F9-9909-7E9997817BCA}" dt="2025-03-25T14:36:18.026" v="93" actId="790"/>
          <ac:spMkLst>
            <pc:docMk/>
            <pc:sldMk cId="0" sldId="260"/>
            <ac:spMk id="26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56:25.826" v="398" actId="790"/>
          <ac:spMkLst>
            <pc:docMk/>
            <pc:sldMk cId="0" sldId="260"/>
            <ac:spMk id="27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56:33.127" v="399" actId="790"/>
          <ac:spMkLst>
            <pc:docMk/>
            <pc:sldMk cId="0" sldId="260"/>
            <ac:spMk id="28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56:43.060" v="400" actId="790"/>
          <ac:spMkLst>
            <pc:docMk/>
            <pc:sldMk cId="0" sldId="260"/>
            <ac:spMk id="29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56:49.326" v="401" actId="790"/>
          <ac:spMkLst>
            <pc:docMk/>
            <pc:sldMk cId="0" sldId="260"/>
            <ac:spMk id="30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56:56.195" v="402" actId="790"/>
          <ac:spMkLst>
            <pc:docMk/>
            <pc:sldMk cId="0" sldId="260"/>
            <ac:spMk id="31" creationId="{00000000-0000-0000-0000-000000000000}"/>
          </ac:spMkLst>
        </pc:spChg>
      </pc:sldChg>
      <pc:sldChg chg="modSp mod">
        <pc:chgData name="MARTINEZ SUAREZ JUAN CARLOS" userId="7ab89c7d-288d-42b5-8821-924b6204886b" providerId="ADAL" clId="{8D675231-312A-42F9-9909-7E9997817BCA}" dt="2025-03-25T14:37:53.366" v="97" actId="790"/>
        <pc:sldMkLst>
          <pc:docMk/>
          <pc:sldMk cId="0" sldId="261"/>
        </pc:sldMkLst>
        <pc:spChg chg="mod">
          <ac:chgData name="MARTINEZ SUAREZ JUAN CARLOS" userId="7ab89c7d-288d-42b5-8821-924b6204886b" providerId="ADAL" clId="{8D675231-312A-42F9-9909-7E9997817BCA}" dt="2025-03-25T14:37:53.366" v="97" actId="790"/>
          <ac:spMkLst>
            <pc:docMk/>
            <pc:sldMk cId="0" sldId="261"/>
            <ac:spMk id="5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37:38.239" v="96" actId="123"/>
          <ac:spMkLst>
            <pc:docMk/>
            <pc:sldMk cId="0" sldId="261"/>
            <ac:spMk id="8" creationId="{00000000-0000-0000-0000-000000000000}"/>
          </ac:spMkLst>
        </pc:spChg>
      </pc:sldChg>
      <pc:sldChg chg="addSp delSp modSp mod">
        <pc:chgData name="MARTINEZ SUAREZ JUAN CARLOS" userId="7ab89c7d-288d-42b5-8821-924b6204886b" providerId="ADAL" clId="{8D675231-312A-42F9-9909-7E9997817BCA}" dt="2025-03-25T15:40:52.793" v="729" actId="14100"/>
        <pc:sldMkLst>
          <pc:docMk/>
          <pc:sldMk cId="0" sldId="262"/>
        </pc:sldMkLst>
        <pc:spChg chg="mod">
          <ac:chgData name="MARTINEZ SUAREZ JUAN CARLOS" userId="7ab89c7d-288d-42b5-8821-924b6204886b" providerId="ADAL" clId="{8D675231-312A-42F9-9909-7E9997817BCA}" dt="2025-03-25T15:40:46.109" v="727" actId="1076"/>
          <ac:spMkLst>
            <pc:docMk/>
            <pc:sldMk cId="0" sldId="262"/>
            <ac:spMk id="4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40:50.222" v="728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45:25.193" v="268"/>
          <ac:spMkLst>
            <pc:docMk/>
            <pc:sldMk cId="0" sldId="262"/>
            <ac:spMk id="10" creationId="{FC45BEAB-4D2B-C567-699C-4CDCDCC4B41A}"/>
          </ac:spMkLst>
        </pc:spChg>
        <pc:spChg chg="add mod ord">
          <ac:chgData name="MARTINEZ SUAREZ JUAN CARLOS" userId="7ab89c7d-288d-42b5-8821-924b6204886b" providerId="ADAL" clId="{8D675231-312A-42F9-9909-7E9997817BCA}" dt="2025-03-25T14:50:03.949" v="291" actId="167"/>
          <ac:spMkLst>
            <pc:docMk/>
            <pc:sldMk cId="0" sldId="262"/>
            <ac:spMk id="11" creationId="{20BD19BF-5785-2AD0-DFEC-54AAB99681D9}"/>
          </ac:spMkLst>
        </pc:spChg>
        <pc:grpChg chg="mod">
          <ac:chgData name="MARTINEZ SUAREZ JUAN CARLOS" userId="7ab89c7d-288d-42b5-8821-924b6204886b" providerId="ADAL" clId="{8D675231-312A-42F9-9909-7E9997817BCA}" dt="2025-03-25T15:40:42.549" v="726" actId="1076"/>
          <ac:grpSpMkLst>
            <pc:docMk/>
            <pc:sldMk cId="0" sldId="262"/>
            <ac:grpSpMk id="5" creationId="{00000000-0000-0000-0000-000000000000}"/>
          </ac:grpSpMkLst>
        </pc:grpChg>
        <pc:grpChg chg="add mod">
          <ac:chgData name="MARTINEZ SUAREZ JUAN CARLOS" userId="7ab89c7d-288d-42b5-8821-924b6204886b" providerId="ADAL" clId="{8D675231-312A-42F9-9909-7E9997817BCA}" dt="2025-03-25T14:45:38.770" v="270" actId="1076"/>
          <ac:grpSpMkLst>
            <pc:docMk/>
            <pc:sldMk cId="0" sldId="262"/>
            <ac:grpSpMk id="9" creationId="{ACB8F70C-20BF-67E4-E4E3-38BAC57D2D0E}"/>
          </ac:grpSpMkLst>
        </pc:grpChg>
        <pc:picChg chg="add mod">
          <ac:chgData name="MARTINEZ SUAREZ JUAN CARLOS" userId="7ab89c7d-288d-42b5-8821-924b6204886b" providerId="ADAL" clId="{8D675231-312A-42F9-9909-7E9997817BCA}" dt="2025-03-25T15:40:52.793" v="729" actId="14100"/>
          <ac:picMkLst>
            <pc:docMk/>
            <pc:sldMk cId="0" sldId="262"/>
            <ac:picMk id="1026" creationId="{723256A4-DF4F-C184-4963-A6B5F45DB496}"/>
          </ac:picMkLst>
        </pc:picChg>
      </pc:sldChg>
      <pc:sldChg chg="modSp mod">
        <pc:chgData name="MARTINEZ SUAREZ JUAN CARLOS" userId="7ab89c7d-288d-42b5-8821-924b6204886b" providerId="ADAL" clId="{8D675231-312A-42F9-9909-7E9997817BCA}" dt="2025-03-25T14:51:29.874" v="300" actId="20577"/>
        <pc:sldMkLst>
          <pc:docMk/>
          <pc:sldMk cId="0" sldId="263"/>
        </pc:sldMkLst>
        <pc:spChg chg="mod">
          <ac:chgData name="MARTINEZ SUAREZ JUAN CARLOS" userId="7ab89c7d-288d-42b5-8821-924b6204886b" providerId="ADAL" clId="{8D675231-312A-42F9-9909-7E9997817BCA}" dt="2025-03-25T14:50:55.956" v="297" actId="790"/>
          <ac:spMkLst>
            <pc:docMk/>
            <pc:sldMk cId="0" sldId="263"/>
            <ac:spMk id="6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51:29.874" v="300" actId="20577"/>
          <ac:spMkLst>
            <pc:docMk/>
            <pc:sldMk cId="0" sldId="263"/>
            <ac:spMk id="9" creationId="{00000000-0000-0000-0000-000000000000}"/>
          </ac:spMkLst>
        </pc:spChg>
      </pc:sldChg>
      <pc:sldChg chg="modSp mod">
        <pc:chgData name="MARTINEZ SUAREZ JUAN CARLOS" userId="7ab89c7d-288d-42b5-8821-924b6204886b" providerId="ADAL" clId="{8D675231-312A-42F9-9909-7E9997817BCA}" dt="2025-03-25T14:53:13.428" v="328" actId="123"/>
        <pc:sldMkLst>
          <pc:docMk/>
          <pc:sldMk cId="0" sldId="264"/>
        </pc:sldMkLst>
        <pc:spChg chg="mod">
          <ac:chgData name="MARTINEZ SUAREZ JUAN CARLOS" userId="7ab89c7d-288d-42b5-8821-924b6204886b" providerId="ADAL" clId="{8D675231-312A-42F9-9909-7E9997817BCA}" dt="2025-03-25T14:52:20.744" v="303" actId="790"/>
          <ac:spMkLst>
            <pc:docMk/>
            <pc:sldMk cId="0" sldId="264"/>
            <ac:spMk id="7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53:05.719" v="327" actId="123"/>
          <ac:spMkLst>
            <pc:docMk/>
            <pc:sldMk cId="0" sldId="264"/>
            <ac:spMk id="10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52:29.303" v="304" actId="790"/>
          <ac:spMkLst>
            <pc:docMk/>
            <pc:sldMk cId="0" sldId="264"/>
            <ac:spMk id="15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53:13.428" v="328" actId="123"/>
          <ac:spMkLst>
            <pc:docMk/>
            <pc:sldMk cId="0" sldId="264"/>
            <ac:spMk id="18" creationId="{00000000-0000-0000-0000-000000000000}"/>
          </ac:spMkLst>
        </pc:spChg>
      </pc:sldChg>
      <pc:sldChg chg="modSp mod">
        <pc:chgData name="MARTINEZ SUAREZ JUAN CARLOS" userId="7ab89c7d-288d-42b5-8821-924b6204886b" providerId="ADAL" clId="{8D675231-312A-42F9-9909-7E9997817BCA}" dt="2025-03-25T14:54:16.532" v="331" actId="123"/>
        <pc:sldMkLst>
          <pc:docMk/>
          <pc:sldMk cId="0" sldId="265"/>
        </pc:sldMkLst>
        <pc:spChg chg="mod">
          <ac:chgData name="MARTINEZ SUAREZ JUAN CARLOS" userId="7ab89c7d-288d-42b5-8821-924b6204886b" providerId="ADAL" clId="{8D675231-312A-42F9-9909-7E9997817BCA}" dt="2025-03-25T14:53:52.966" v="330" actId="790"/>
          <ac:spMkLst>
            <pc:docMk/>
            <pc:sldMk cId="0" sldId="265"/>
            <ac:spMk id="4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54:16.532" v="331" actId="123"/>
          <ac:spMkLst>
            <pc:docMk/>
            <pc:sldMk cId="0" sldId="265"/>
            <ac:spMk id="7" creationId="{00000000-0000-0000-0000-000000000000}"/>
          </ac:spMkLst>
        </pc:spChg>
      </pc:sldChg>
      <pc:sldChg chg="modSp mod">
        <pc:chgData name="MARTINEZ SUAREZ JUAN CARLOS" userId="7ab89c7d-288d-42b5-8821-924b6204886b" providerId="ADAL" clId="{8D675231-312A-42F9-9909-7E9997817BCA}" dt="2025-03-25T14:56:11.120" v="397" actId="790"/>
        <pc:sldMkLst>
          <pc:docMk/>
          <pc:sldMk cId="0" sldId="266"/>
        </pc:sldMkLst>
        <pc:spChg chg="mod">
          <ac:chgData name="MARTINEZ SUAREZ JUAN CARLOS" userId="7ab89c7d-288d-42b5-8821-924b6204886b" providerId="ADAL" clId="{8D675231-312A-42F9-9909-7E9997817BCA}" dt="2025-03-25T14:55:21.685" v="390" actId="790"/>
          <ac:spMkLst>
            <pc:docMk/>
            <pc:sldMk cId="0" sldId="266"/>
            <ac:spMk id="28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56:11.120" v="397" actId="790"/>
          <ac:spMkLst>
            <pc:docMk/>
            <pc:sldMk cId="0" sldId="266"/>
            <ac:spMk id="29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56:04.116" v="396" actId="790"/>
          <ac:spMkLst>
            <pc:docMk/>
            <pc:sldMk cId="0" sldId="266"/>
            <ac:spMk id="30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55:55.945" v="395" actId="790"/>
          <ac:spMkLst>
            <pc:docMk/>
            <pc:sldMk cId="0" sldId="266"/>
            <ac:spMk id="31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55:43.330" v="392" actId="790"/>
          <ac:spMkLst>
            <pc:docMk/>
            <pc:sldMk cId="0" sldId="266"/>
            <ac:spMk id="32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55:37.110" v="391" actId="790"/>
          <ac:spMkLst>
            <pc:docMk/>
            <pc:sldMk cId="0" sldId="266"/>
            <ac:spMk id="33" creationId="{00000000-0000-0000-0000-000000000000}"/>
          </ac:spMkLst>
        </pc:spChg>
        <pc:grpChg chg="mod">
          <ac:chgData name="MARTINEZ SUAREZ JUAN CARLOS" userId="7ab89c7d-288d-42b5-8821-924b6204886b" providerId="ADAL" clId="{8D675231-312A-42F9-9909-7E9997817BCA}" dt="2025-03-25T14:55:49.182" v="394" actId="1076"/>
          <ac:grpSpMkLst>
            <pc:docMk/>
            <pc:sldMk cId="0" sldId="266"/>
            <ac:grpSpMk id="2" creationId="{00000000-0000-0000-0000-000000000000}"/>
          </ac:grpSpMkLst>
        </pc:grpChg>
      </pc:sldChg>
      <pc:sldChg chg="delSp modSp mod">
        <pc:chgData name="MARTINEZ SUAREZ JUAN CARLOS" userId="7ab89c7d-288d-42b5-8821-924b6204886b" providerId="ADAL" clId="{8D675231-312A-42F9-9909-7E9997817BCA}" dt="2025-03-25T14:59:10.634" v="418" actId="2711"/>
        <pc:sldMkLst>
          <pc:docMk/>
          <pc:sldMk cId="0" sldId="267"/>
        </pc:sldMkLst>
        <pc:spChg chg="topLvl">
          <ac:chgData name="MARTINEZ SUAREZ JUAN CARLOS" userId="7ab89c7d-288d-42b5-8821-924b6204886b" providerId="ADAL" clId="{8D675231-312A-42F9-9909-7E9997817BCA}" dt="2025-03-25T14:57:27.592" v="406" actId="21"/>
          <ac:spMkLst>
            <pc:docMk/>
            <pc:sldMk cId="0" sldId="267"/>
            <ac:spMk id="3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4:59:10.634" v="418" actId="2711"/>
          <ac:spMkLst>
            <pc:docMk/>
            <pc:sldMk cId="0" sldId="267"/>
            <ac:spMk id="13" creationId="{00000000-0000-0000-0000-000000000000}"/>
          </ac:spMkLst>
        </pc:spChg>
        <pc:grpChg chg="mod">
          <ac:chgData name="MARTINEZ SUAREZ JUAN CARLOS" userId="7ab89c7d-288d-42b5-8821-924b6204886b" providerId="ADAL" clId="{8D675231-312A-42F9-9909-7E9997817BCA}" dt="2025-03-25T14:57:33.537" v="407" actId="1076"/>
          <ac:grpSpMkLst>
            <pc:docMk/>
            <pc:sldMk cId="0" sldId="267"/>
            <ac:grpSpMk id="7" creationId="{00000000-0000-0000-0000-000000000000}"/>
          </ac:grpSpMkLst>
        </pc:grpChg>
      </pc:sldChg>
      <pc:sldChg chg="addSp delSp modSp mod">
        <pc:chgData name="MARTINEZ SUAREZ JUAN CARLOS" userId="7ab89c7d-288d-42b5-8821-924b6204886b" providerId="ADAL" clId="{8D675231-312A-42F9-9909-7E9997817BCA}" dt="2025-03-25T15:41:46.465" v="731" actId="1076"/>
        <pc:sldMkLst>
          <pc:docMk/>
          <pc:sldMk cId="0" sldId="268"/>
        </pc:sldMkLst>
        <pc:spChg chg="mod">
          <ac:chgData name="MARTINEZ SUAREZ JUAN CARLOS" userId="7ab89c7d-288d-42b5-8821-924b6204886b" providerId="ADAL" clId="{8D675231-312A-42F9-9909-7E9997817BCA}" dt="2025-03-25T15:06:08.710" v="446" actId="790"/>
          <ac:spMkLst>
            <pc:docMk/>
            <pc:sldMk cId="0" sldId="268"/>
            <ac:spMk id="4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05:03.791" v="438" actId="2711"/>
          <ac:spMkLst>
            <pc:docMk/>
            <pc:sldMk cId="0" sldId="268"/>
            <ac:spMk id="7" creationId="{00000000-0000-0000-0000-000000000000}"/>
          </ac:spMkLst>
        </pc:spChg>
        <pc:grpChg chg="mod">
          <ac:chgData name="MARTINEZ SUAREZ JUAN CARLOS" userId="7ab89c7d-288d-42b5-8821-924b6204886b" providerId="ADAL" clId="{8D675231-312A-42F9-9909-7E9997817BCA}" dt="2025-03-25T15:05:14.449" v="439" actId="1076"/>
          <ac:grpSpMkLst>
            <pc:docMk/>
            <pc:sldMk cId="0" sldId="268"/>
            <ac:grpSpMk id="5" creationId="{00000000-0000-0000-0000-000000000000}"/>
          </ac:grpSpMkLst>
        </pc:grpChg>
        <pc:picChg chg="add mod">
          <ac:chgData name="MARTINEZ SUAREZ JUAN CARLOS" userId="7ab89c7d-288d-42b5-8821-924b6204886b" providerId="ADAL" clId="{8D675231-312A-42F9-9909-7E9997817BCA}" dt="2025-03-25T15:41:46.465" v="731" actId="1076"/>
          <ac:picMkLst>
            <pc:docMk/>
            <pc:sldMk cId="0" sldId="268"/>
            <ac:picMk id="2050" creationId="{E36B67D3-ACF0-EC6F-9750-24CE6977176F}"/>
          </ac:picMkLst>
        </pc:picChg>
      </pc:sldChg>
      <pc:sldChg chg="modSp mod">
        <pc:chgData name="MARTINEZ SUAREZ JUAN CARLOS" userId="7ab89c7d-288d-42b5-8821-924b6204886b" providerId="ADAL" clId="{8D675231-312A-42F9-9909-7E9997817BCA}" dt="2025-03-25T15:06:55.043" v="447" actId="2711"/>
        <pc:sldMkLst>
          <pc:docMk/>
          <pc:sldMk cId="0" sldId="269"/>
        </pc:sldMkLst>
        <pc:spChg chg="mod">
          <ac:chgData name="MARTINEZ SUAREZ JUAN CARLOS" userId="7ab89c7d-288d-42b5-8821-924b6204886b" providerId="ADAL" clId="{8D675231-312A-42F9-9909-7E9997817BCA}" dt="2025-03-25T15:05:59.061" v="445" actId="790"/>
          <ac:spMkLst>
            <pc:docMk/>
            <pc:sldMk cId="0" sldId="269"/>
            <ac:spMk id="4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06:55.043" v="447" actId="2711"/>
          <ac:spMkLst>
            <pc:docMk/>
            <pc:sldMk cId="0" sldId="269"/>
            <ac:spMk id="7" creationId="{00000000-0000-0000-0000-000000000000}"/>
          </ac:spMkLst>
        </pc:spChg>
        <pc:grpChg chg="mod">
          <ac:chgData name="MARTINEZ SUAREZ JUAN CARLOS" userId="7ab89c7d-288d-42b5-8821-924b6204886b" providerId="ADAL" clId="{8D675231-312A-42F9-9909-7E9997817BCA}" dt="2025-03-25T15:05:49.330" v="444" actId="14100"/>
          <ac:grpSpMkLst>
            <pc:docMk/>
            <pc:sldMk cId="0" sldId="269"/>
            <ac:grpSpMk id="5" creationId="{00000000-0000-0000-0000-000000000000}"/>
          </ac:grpSpMkLst>
        </pc:grpChg>
      </pc:sldChg>
      <pc:sldChg chg="modSp mod">
        <pc:chgData name="MARTINEZ SUAREZ JUAN CARLOS" userId="7ab89c7d-288d-42b5-8821-924b6204886b" providerId="ADAL" clId="{8D675231-312A-42F9-9909-7E9997817BCA}" dt="2025-03-25T15:09:31.380" v="463" actId="20577"/>
        <pc:sldMkLst>
          <pc:docMk/>
          <pc:sldMk cId="0" sldId="270"/>
        </pc:sldMkLst>
        <pc:spChg chg="mod">
          <ac:chgData name="MARTINEZ SUAREZ JUAN CARLOS" userId="7ab89c7d-288d-42b5-8821-924b6204886b" providerId="ADAL" clId="{8D675231-312A-42F9-9909-7E9997817BCA}" dt="2025-03-25T15:09:31.380" v="463" actId="20577"/>
          <ac:spMkLst>
            <pc:docMk/>
            <pc:sldMk cId="0" sldId="270"/>
            <ac:spMk id="4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07:55.566" v="449" actId="790"/>
          <ac:spMkLst>
            <pc:docMk/>
            <pc:sldMk cId="0" sldId="270"/>
            <ac:spMk id="13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08:08.936" v="451" actId="790"/>
          <ac:spMkLst>
            <pc:docMk/>
            <pc:sldMk cId="0" sldId="270"/>
            <ac:spMk id="16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08:34.531" v="456" actId="1076"/>
          <ac:spMkLst>
            <pc:docMk/>
            <pc:sldMk cId="0" sldId="270"/>
            <ac:spMk id="19" creationId="{00000000-0000-0000-0000-000000000000}"/>
          </ac:spMkLst>
        </pc:spChg>
        <pc:grpChg chg="mod">
          <ac:chgData name="MARTINEZ SUAREZ JUAN CARLOS" userId="7ab89c7d-288d-42b5-8821-924b6204886b" providerId="ADAL" clId="{8D675231-312A-42F9-9909-7E9997817BCA}" dt="2025-03-25T15:08:29.652" v="455" actId="1076"/>
          <ac:grpSpMkLst>
            <pc:docMk/>
            <pc:sldMk cId="0" sldId="270"/>
            <ac:grpSpMk id="2" creationId="{00000000-0000-0000-0000-000000000000}"/>
          </ac:grpSpMkLst>
        </pc:grpChg>
        <pc:grpChg chg="mod">
          <ac:chgData name="MARTINEZ SUAREZ JUAN CARLOS" userId="7ab89c7d-288d-42b5-8821-924b6204886b" providerId="ADAL" clId="{8D675231-312A-42F9-9909-7E9997817BCA}" dt="2025-03-25T15:08:02.209" v="450" actId="1076"/>
          <ac:grpSpMkLst>
            <pc:docMk/>
            <pc:sldMk cId="0" sldId="270"/>
            <ac:grpSpMk id="14" creationId="{00000000-0000-0000-0000-000000000000}"/>
          </ac:grpSpMkLst>
        </pc:grpChg>
      </pc:sldChg>
      <pc:sldChg chg="modSp mod">
        <pc:chgData name="MARTINEZ SUAREZ JUAN CARLOS" userId="7ab89c7d-288d-42b5-8821-924b6204886b" providerId="ADAL" clId="{8D675231-312A-42F9-9909-7E9997817BCA}" dt="2025-03-25T15:10:50.333" v="469" actId="790"/>
        <pc:sldMkLst>
          <pc:docMk/>
          <pc:sldMk cId="0" sldId="271"/>
        </pc:sldMkLst>
        <pc:spChg chg="mod">
          <ac:chgData name="MARTINEZ SUAREZ JUAN CARLOS" userId="7ab89c7d-288d-42b5-8821-924b6204886b" providerId="ADAL" clId="{8D675231-312A-42F9-9909-7E9997817BCA}" dt="2025-03-25T15:10:15.377" v="465" actId="790"/>
          <ac:spMkLst>
            <pc:docMk/>
            <pc:sldMk cId="0" sldId="271"/>
            <ac:spMk id="22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10:50.333" v="469" actId="790"/>
          <ac:spMkLst>
            <pc:docMk/>
            <pc:sldMk cId="0" sldId="271"/>
            <ac:spMk id="23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10:41.989" v="468" actId="790"/>
          <ac:spMkLst>
            <pc:docMk/>
            <pc:sldMk cId="0" sldId="271"/>
            <ac:spMk id="24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10:33.653" v="467" actId="790"/>
          <ac:spMkLst>
            <pc:docMk/>
            <pc:sldMk cId="0" sldId="271"/>
            <ac:spMk id="25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10:25.243" v="466" actId="790"/>
          <ac:spMkLst>
            <pc:docMk/>
            <pc:sldMk cId="0" sldId="271"/>
            <ac:spMk id="26" creationId="{00000000-0000-0000-0000-000000000000}"/>
          </ac:spMkLst>
        </pc:spChg>
      </pc:sldChg>
      <pc:sldChg chg="delSp modSp mod">
        <pc:chgData name="MARTINEZ SUAREZ JUAN CARLOS" userId="7ab89c7d-288d-42b5-8821-924b6204886b" providerId="ADAL" clId="{8D675231-312A-42F9-9909-7E9997817BCA}" dt="2025-03-25T15:12:54.468" v="482" actId="2711"/>
        <pc:sldMkLst>
          <pc:docMk/>
          <pc:sldMk cId="0" sldId="272"/>
        </pc:sldMkLst>
        <pc:spChg chg="topLvl">
          <ac:chgData name="MARTINEZ SUAREZ JUAN CARLOS" userId="7ab89c7d-288d-42b5-8821-924b6204886b" providerId="ADAL" clId="{8D675231-312A-42F9-9909-7E9997817BCA}" dt="2025-03-25T15:11:28.998" v="472" actId="21"/>
          <ac:spMkLst>
            <pc:docMk/>
            <pc:sldMk cId="0" sldId="272"/>
            <ac:spMk id="3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12:54.468" v="482" actId="2711"/>
          <ac:spMkLst>
            <pc:docMk/>
            <pc:sldMk cId="0" sldId="272"/>
            <ac:spMk id="7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12:03.342" v="478" actId="790"/>
          <ac:spMkLst>
            <pc:docMk/>
            <pc:sldMk cId="0" sldId="272"/>
            <ac:spMk id="13" creationId="{00000000-0000-0000-0000-000000000000}"/>
          </ac:spMkLst>
        </pc:spChg>
        <pc:grpChg chg="mod">
          <ac:chgData name="MARTINEZ SUAREZ JUAN CARLOS" userId="7ab89c7d-288d-42b5-8821-924b6204886b" providerId="ADAL" clId="{8D675231-312A-42F9-9909-7E9997817BCA}" dt="2025-03-25T15:11:39.229" v="475" actId="14100"/>
          <ac:grpSpMkLst>
            <pc:docMk/>
            <pc:sldMk cId="0" sldId="272"/>
            <ac:grpSpMk id="10" creationId="{00000000-0000-0000-0000-000000000000}"/>
          </ac:grpSpMkLst>
        </pc:grpChg>
      </pc:sldChg>
      <pc:sldChg chg="addSp delSp modSp mod">
        <pc:chgData name="MARTINEZ SUAREZ JUAN CARLOS" userId="7ab89c7d-288d-42b5-8821-924b6204886b" providerId="ADAL" clId="{8D675231-312A-42F9-9909-7E9997817BCA}" dt="2025-03-25T16:28:32.683" v="962" actId="20577"/>
        <pc:sldMkLst>
          <pc:docMk/>
          <pc:sldMk cId="0" sldId="273"/>
        </pc:sldMkLst>
        <pc:spChg chg="mod">
          <ac:chgData name="MARTINEZ SUAREZ JUAN CARLOS" userId="7ab89c7d-288d-42b5-8821-924b6204886b" providerId="ADAL" clId="{8D675231-312A-42F9-9909-7E9997817BCA}" dt="2025-03-25T15:17:02.476" v="492" actId="790"/>
          <ac:spMkLst>
            <pc:docMk/>
            <pc:sldMk cId="0" sldId="273"/>
            <ac:spMk id="4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6:28:32.683" v="962" actId="20577"/>
          <ac:spMkLst>
            <pc:docMk/>
            <pc:sldMk cId="0" sldId="273"/>
            <ac:spMk id="7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16:37.700" v="490" actId="1076"/>
          <ac:spMkLst>
            <pc:docMk/>
            <pc:sldMk cId="0" sldId="273"/>
            <ac:spMk id="15" creationId="{00000000-0000-0000-0000-000000000000}"/>
          </ac:spMkLst>
        </pc:spChg>
        <pc:grpChg chg="mod">
          <ac:chgData name="MARTINEZ SUAREZ JUAN CARLOS" userId="7ab89c7d-288d-42b5-8821-924b6204886b" providerId="ADAL" clId="{8D675231-312A-42F9-9909-7E9997817BCA}" dt="2025-03-25T16:27:10.628" v="903" actId="14100"/>
          <ac:grpSpMkLst>
            <pc:docMk/>
            <pc:sldMk cId="0" sldId="273"/>
            <ac:grpSpMk id="5" creationId="{00000000-0000-0000-0000-000000000000}"/>
          </ac:grpSpMkLst>
        </pc:grpChg>
        <pc:picChg chg="add mod">
          <ac:chgData name="MARTINEZ SUAREZ JUAN CARLOS" userId="7ab89c7d-288d-42b5-8821-924b6204886b" providerId="ADAL" clId="{8D675231-312A-42F9-9909-7E9997817BCA}" dt="2025-03-25T15:16:31.810" v="489" actId="167"/>
          <ac:picMkLst>
            <pc:docMk/>
            <pc:sldMk cId="0" sldId="273"/>
            <ac:picMk id="3074" creationId="{CA40A738-E048-D471-6B34-8311A6D79CA4}"/>
          </ac:picMkLst>
        </pc:picChg>
      </pc:sldChg>
      <pc:sldChg chg="modSp mod">
        <pc:chgData name="MARTINEZ SUAREZ JUAN CARLOS" userId="7ab89c7d-288d-42b5-8821-924b6204886b" providerId="ADAL" clId="{8D675231-312A-42F9-9909-7E9997817BCA}" dt="2025-03-25T15:19:20.839" v="504" actId="2711"/>
        <pc:sldMkLst>
          <pc:docMk/>
          <pc:sldMk cId="0" sldId="274"/>
        </pc:sldMkLst>
        <pc:spChg chg="mod">
          <ac:chgData name="MARTINEZ SUAREZ JUAN CARLOS" userId="7ab89c7d-288d-42b5-8821-924b6204886b" providerId="ADAL" clId="{8D675231-312A-42F9-9909-7E9997817BCA}" dt="2025-03-25T15:18:55.145" v="503" actId="1076"/>
          <ac:spMkLst>
            <pc:docMk/>
            <pc:sldMk cId="0" sldId="274"/>
            <ac:spMk id="4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19:20.839" v="504" actId="2711"/>
          <ac:spMkLst>
            <pc:docMk/>
            <pc:sldMk cId="0" sldId="274"/>
            <ac:spMk id="7" creationId="{00000000-0000-0000-0000-000000000000}"/>
          </ac:spMkLst>
        </pc:spChg>
        <pc:grpChg chg="mod">
          <ac:chgData name="MARTINEZ SUAREZ JUAN CARLOS" userId="7ab89c7d-288d-42b5-8821-924b6204886b" providerId="ADAL" clId="{8D675231-312A-42F9-9909-7E9997817BCA}" dt="2025-03-25T15:18:43.283" v="502" actId="14100"/>
          <ac:grpSpMkLst>
            <pc:docMk/>
            <pc:sldMk cId="0" sldId="274"/>
            <ac:grpSpMk id="5" creationId="{00000000-0000-0000-0000-000000000000}"/>
          </ac:grpSpMkLst>
        </pc:grpChg>
      </pc:sldChg>
      <pc:sldChg chg="addSp delSp modSp mod">
        <pc:chgData name="MARTINEZ SUAREZ JUAN CARLOS" userId="7ab89c7d-288d-42b5-8821-924b6204886b" providerId="ADAL" clId="{8D675231-312A-42F9-9909-7E9997817BCA}" dt="2025-03-25T15:22:43.274" v="524" actId="1076"/>
        <pc:sldMkLst>
          <pc:docMk/>
          <pc:sldMk cId="0" sldId="275"/>
        </pc:sldMkLst>
        <pc:spChg chg="mod">
          <ac:chgData name="MARTINEZ SUAREZ JUAN CARLOS" userId="7ab89c7d-288d-42b5-8821-924b6204886b" providerId="ADAL" clId="{8D675231-312A-42F9-9909-7E9997817BCA}" dt="2025-03-25T15:22:43.274" v="524" actId="1076"/>
          <ac:spMkLst>
            <pc:docMk/>
            <pc:sldMk cId="0" sldId="275"/>
            <ac:spMk id="4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22:07.455" v="519" actId="2711"/>
          <ac:spMkLst>
            <pc:docMk/>
            <pc:sldMk cId="0" sldId="275"/>
            <ac:spMk id="7" creationId="{00000000-0000-0000-0000-000000000000}"/>
          </ac:spMkLst>
        </pc:spChg>
        <pc:picChg chg="add mod">
          <ac:chgData name="MARTINEZ SUAREZ JUAN CARLOS" userId="7ab89c7d-288d-42b5-8821-924b6204886b" providerId="ADAL" clId="{8D675231-312A-42F9-9909-7E9997817BCA}" dt="2025-03-25T15:22:35.617" v="523" actId="1076"/>
          <ac:picMkLst>
            <pc:docMk/>
            <pc:sldMk cId="0" sldId="275"/>
            <ac:picMk id="4098" creationId="{E5F66D80-FD4B-1EBC-6023-29B7E0C905DE}"/>
          </ac:picMkLst>
        </pc:picChg>
      </pc:sldChg>
      <pc:sldChg chg="modSp mod">
        <pc:chgData name="MARTINEZ SUAREZ JUAN CARLOS" userId="7ab89c7d-288d-42b5-8821-924b6204886b" providerId="ADAL" clId="{8D675231-312A-42F9-9909-7E9997817BCA}" dt="2025-03-25T15:27:44.023" v="638" actId="2711"/>
        <pc:sldMkLst>
          <pc:docMk/>
          <pc:sldMk cId="0" sldId="276"/>
        </pc:sldMkLst>
        <pc:spChg chg="mod">
          <ac:chgData name="MARTINEZ SUAREZ JUAN CARLOS" userId="7ab89c7d-288d-42b5-8821-924b6204886b" providerId="ADAL" clId="{8D675231-312A-42F9-9909-7E9997817BCA}" dt="2025-03-25T15:23:52.977" v="526" actId="790"/>
          <ac:spMkLst>
            <pc:docMk/>
            <pc:sldMk cId="0" sldId="276"/>
            <ac:spMk id="4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27:44.023" v="638" actId="2711"/>
          <ac:spMkLst>
            <pc:docMk/>
            <pc:sldMk cId="0" sldId="276"/>
            <ac:spMk id="7" creationId="{00000000-0000-0000-0000-000000000000}"/>
          </ac:spMkLst>
        </pc:spChg>
        <pc:spChg chg="mod">
          <ac:chgData name="MARTINEZ SUAREZ JUAN CARLOS" userId="7ab89c7d-288d-42b5-8821-924b6204886b" providerId="ADAL" clId="{8D675231-312A-42F9-9909-7E9997817BCA}" dt="2025-03-25T15:27:05.283" v="636" actId="1076"/>
          <ac:spMkLst>
            <pc:docMk/>
            <pc:sldMk cId="0" sldId="276"/>
            <ac:spMk id="14" creationId="{00000000-0000-0000-0000-000000000000}"/>
          </ac:spMkLst>
        </pc:spChg>
        <pc:grpChg chg="mod">
          <ac:chgData name="MARTINEZ SUAREZ JUAN CARLOS" userId="7ab89c7d-288d-42b5-8821-924b6204886b" providerId="ADAL" clId="{8D675231-312A-42F9-9909-7E9997817BCA}" dt="2025-03-25T15:26:02.398" v="593" actId="1076"/>
          <ac:grpSpMkLst>
            <pc:docMk/>
            <pc:sldMk cId="0" sldId="276"/>
            <ac:grpSpMk id="2" creationId="{00000000-0000-0000-0000-000000000000}"/>
          </ac:grpSpMkLst>
        </pc:grpChg>
      </pc:sldChg>
    </pc:docChg>
  </pc:docChgLst>
  <pc:docChgLst>
    <pc:chgData name="MARTINEZ SUAREZ JUAN CARLOS" userId="7ab89c7d-288d-42b5-8821-924b6204886b" providerId="ADAL" clId="{18431232-CB9A-4378-B76D-4BC5BD4733EA}"/>
    <pc:docChg chg="undo custSel modSld">
      <pc:chgData name="MARTINEZ SUAREZ JUAN CARLOS" userId="7ab89c7d-288d-42b5-8821-924b6204886b" providerId="ADAL" clId="{18431232-CB9A-4378-B76D-4BC5BD4733EA}" dt="2025-03-27T11:38:52.966" v="824" actId="20577"/>
      <pc:docMkLst>
        <pc:docMk/>
      </pc:docMkLst>
      <pc:sldChg chg="modSp mod">
        <pc:chgData name="MARTINEZ SUAREZ JUAN CARLOS" userId="7ab89c7d-288d-42b5-8821-924b6204886b" providerId="ADAL" clId="{18431232-CB9A-4378-B76D-4BC5BD4733EA}" dt="2025-03-27T11:17:49.535" v="746" actId="2711"/>
        <pc:sldMkLst>
          <pc:docMk/>
          <pc:sldMk cId="0" sldId="258"/>
        </pc:sldMkLst>
        <pc:spChg chg="mod">
          <ac:chgData name="MARTINEZ SUAREZ JUAN CARLOS" userId="7ab89c7d-288d-42b5-8821-924b6204886b" providerId="ADAL" clId="{18431232-CB9A-4378-B76D-4BC5BD4733EA}" dt="2025-03-27T11:17:49.535" v="746" actId="2711"/>
          <ac:spMkLst>
            <pc:docMk/>
            <pc:sldMk cId="0" sldId="258"/>
            <ac:spMk id="7" creationId="{00000000-0000-0000-0000-000000000000}"/>
          </ac:spMkLst>
        </pc:spChg>
      </pc:sldChg>
      <pc:sldChg chg="modSp mod">
        <pc:chgData name="MARTINEZ SUAREZ JUAN CARLOS" userId="7ab89c7d-288d-42b5-8821-924b6204886b" providerId="ADAL" clId="{18431232-CB9A-4378-B76D-4BC5BD4733EA}" dt="2025-03-27T11:19:54.760" v="749" actId="20577"/>
        <pc:sldMkLst>
          <pc:docMk/>
          <pc:sldMk cId="0" sldId="260"/>
        </pc:sldMkLst>
        <pc:spChg chg="mod">
          <ac:chgData name="MARTINEZ SUAREZ JUAN CARLOS" userId="7ab89c7d-288d-42b5-8821-924b6204886b" providerId="ADAL" clId="{18431232-CB9A-4378-B76D-4BC5BD4733EA}" dt="2025-03-27T11:19:54.760" v="749" actId="20577"/>
          <ac:spMkLst>
            <pc:docMk/>
            <pc:sldMk cId="0" sldId="260"/>
            <ac:spMk id="26" creationId="{00000000-0000-0000-0000-000000000000}"/>
          </ac:spMkLst>
        </pc:spChg>
      </pc:sldChg>
      <pc:sldChg chg="delSp modSp mod">
        <pc:chgData name="MARTINEZ SUAREZ JUAN CARLOS" userId="7ab89c7d-288d-42b5-8821-924b6204886b" providerId="ADAL" clId="{18431232-CB9A-4378-B76D-4BC5BD4733EA}" dt="2025-03-27T11:21:51.154" v="754" actId="2711"/>
        <pc:sldMkLst>
          <pc:docMk/>
          <pc:sldMk cId="0" sldId="261"/>
        </pc:sldMkLst>
        <pc:spChg chg="del">
          <ac:chgData name="MARTINEZ SUAREZ JUAN CARLOS" userId="7ab89c7d-288d-42b5-8821-924b6204886b" providerId="ADAL" clId="{18431232-CB9A-4378-B76D-4BC5BD4733EA}" dt="2025-03-27T09:59:41.949" v="11" actId="21"/>
          <ac:spMkLst>
            <pc:docMk/>
            <pc:sldMk cId="0" sldId="261"/>
            <ac:spMk id="2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09:59:15.548" v="4" actId="14100"/>
          <ac:spMkLst>
            <pc:docMk/>
            <pc:sldMk cId="0" sldId="261"/>
            <ac:spMk id="5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11:21:51.154" v="754" actId="2711"/>
          <ac:spMkLst>
            <pc:docMk/>
            <pc:sldMk cId="0" sldId="261"/>
            <ac:spMk id="8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10:00:01.492" v="14" actId="1076"/>
          <ac:spMkLst>
            <pc:docMk/>
            <pc:sldMk cId="0" sldId="261"/>
            <ac:spMk id="15" creationId="{00000000-0000-0000-0000-000000000000}"/>
          </ac:spMkLst>
        </pc:spChg>
        <pc:grpChg chg="del">
          <ac:chgData name="MARTINEZ SUAREZ JUAN CARLOS" userId="7ab89c7d-288d-42b5-8821-924b6204886b" providerId="ADAL" clId="{18431232-CB9A-4378-B76D-4BC5BD4733EA}" dt="2025-03-27T09:59:27.175" v="8" actId="21"/>
          <ac:grpSpMkLst>
            <pc:docMk/>
            <pc:sldMk cId="0" sldId="261"/>
            <ac:grpSpMk id="11" creationId="{00000000-0000-0000-0000-000000000000}"/>
          </ac:grpSpMkLst>
        </pc:grpChg>
        <pc:grpChg chg="mod">
          <ac:chgData name="MARTINEZ SUAREZ JUAN CARLOS" userId="7ab89c7d-288d-42b5-8821-924b6204886b" providerId="ADAL" clId="{18431232-CB9A-4378-B76D-4BC5BD4733EA}" dt="2025-03-27T09:59:49.253" v="12" actId="1076"/>
          <ac:grpSpMkLst>
            <pc:docMk/>
            <pc:sldMk cId="0" sldId="261"/>
            <ac:grpSpMk id="13" creationId="{00000000-0000-0000-0000-000000000000}"/>
          </ac:grpSpMkLst>
        </pc:grpChg>
      </pc:sldChg>
      <pc:sldChg chg="modSp mod">
        <pc:chgData name="MARTINEZ SUAREZ JUAN CARLOS" userId="7ab89c7d-288d-42b5-8821-924b6204886b" providerId="ADAL" clId="{18431232-CB9A-4378-B76D-4BC5BD4733EA}" dt="2025-03-27T11:38:52.966" v="824" actId="20577"/>
        <pc:sldMkLst>
          <pc:docMk/>
          <pc:sldMk cId="0" sldId="262"/>
        </pc:sldMkLst>
        <pc:spChg chg="mod">
          <ac:chgData name="MARTINEZ SUAREZ JUAN CARLOS" userId="7ab89c7d-288d-42b5-8821-924b6204886b" providerId="ADAL" clId="{18431232-CB9A-4378-B76D-4BC5BD4733EA}" dt="2025-03-27T10:05:49.422" v="226" actId="1076"/>
          <ac:spMkLst>
            <pc:docMk/>
            <pc:sldMk cId="0" sldId="262"/>
            <ac:spMk id="4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11:38:52.966" v="824" actId="20577"/>
          <ac:spMkLst>
            <pc:docMk/>
            <pc:sldMk cId="0" sldId="262"/>
            <ac:spMk id="7" creationId="{00000000-0000-0000-0000-000000000000}"/>
          </ac:spMkLst>
        </pc:spChg>
        <pc:picChg chg="mod">
          <ac:chgData name="MARTINEZ SUAREZ JUAN CARLOS" userId="7ab89c7d-288d-42b5-8821-924b6204886b" providerId="ADAL" clId="{18431232-CB9A-4378-B76D-4BC5BD4733EA}" dt="2025-03-27T10:06:07.086" v="229" actId="14100"/>
          <ac:picMkLst>
            <pc:docMk/>
            <pc:sldMk cId="0" sldId="262"/>
            <ac:picMk id="1026" creationId="{723256A4-DF4F-C184-4963-A6B5F45DB496}"/>
          </ac:picMkLst>
        </pc:picChg>
      </pc:sldChg>
      <pc:sldChg chg="modSp mod">
        <pc:chgData name="MARTINEZ SUAREZ JUAN CARLOS" userId="7ab89c7d-288d-42b5-8821-924b6204886b" providerId="ADAL" clId="{18431232-CB9A-4378-B76D-4BC5BD4733EA}" dt="2025-03-27T10:11:30.900" v="289" actId="2711"/>
        <pc:sldMkLst>
          <pc:docMk/>
          <pc:sldMk cId="0" sldId="263"/>
        </pc:sldMkLst>
        <pc:spChg chg="mod">
          <ac:chgData name="MARTINEZ SUAREZ JUAN CARLOS" userId="7ab89c7d-288d-42b5-8821-924b6204886b" providerId="ADAL" clId="{18431232-CB9A-4378-B76D-4BC5BD4733EA}" dt="2025-03-27T10:09:53.763" v="282" actId="1076"/>
          <ac:spMkLst>
            <pc:docMk/>
            <pc:sldMk cId="0" sldId="263"/>
            <ac:spMk id="6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10:11:30.900" v="289" actId="2711"/>
          <ac:spMkLst>
            <pc:docMk/>
            <pc:sldMk cId="0" sldId="263"/>
            <ac:spMk id="9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10:10:09.371" v="285" actId="1076"/>
          <ac:spMkLst>
            <pc:docMk/>
            <pc:sldMk cId="0" sldId="263"/>
            <ac:spMk id="12" creationId="{00000000-0000-0000-0000-000000000000}"/>
          </ac:spMkLst>
        </pc:spChg>
        <pc:grpChg chg="mod">
          <ac:chgData name="MARTINEZ SUAREZ JUAN CARLOS" userId="7ab89c7d-288d-42b5-8821-924b6204886b" providerId="ADAL" clId="{18431232-CB9A-4378-B76D-4BC5BD4733EA}" dt="2025-03-27T10:09:44.583" v="280" actId="1076"/>
          <ac:grpSpMkLst>
            <pc:docMk/>
            <pc:sldMk cId="0" sldId="263"/>
            <ac:grpSpMk id="2" creationId="{00000000-0000-0000-0000-000000000000}"/>
          </ac:grpSpMkLst>
        </pc:grpChg>
      </pc:sldChg>
      <pc:sldChg chg="modSp mod">
        <pc:chgData name="MARTINEZ SUAREZ JUAN CARLOS" userId="7ab89c7d-288d-42b5-8821-924b6204886b" providerId="ADAL" clId="{18431232-CB9A-4378-B76D-4BC5BD4733EA}" dt="2025-03-27T11:23:00.379" v="755" actId="2711"/>
        <pc:sldMkLst>
          <pc:docMk/>
          <pc:sldMk cId="0" sldId="264"/>
        </pc:sldMkLst>
        <pc:spChg chg="mod">
          <ac:chgData name="MARTINEZ SUAREZ JUAN CARLOS" userId="7ab89c7d-288d-42b5-8821-924b6204886b" providerId="ADAL" clId="{18431232-CB9A-4378-B76D-4BC5BD4733EA}" dt="2025-03-27T10:13:30.513" v="297" actId="1076"/>
          <ac:spMkLst>
            <pc:docMk/>
            <pc:sldMk cId="0" sldId="264"/>
            <ac:spMk id="7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10:12:51.596" v="296" actId="2711"/>
          <ac:spMkLst>
            <pc:docMk/>
            <pc:sldMk cId="0" sldId="264"/>
            <ac:spMk id="10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10:11:49.105" v="290" actId="1076"/>
          <ac:spMkLst>
            <pc:docMk/>
            <pc:sldMk cId="0" sldId="264"/>
            <ac:spMk id="15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11:23:00.379" v="755" actId="2711"/>
          <ac:spMkLst>
            <pc:docMk/>
            <pc:sldMk cId="0" sldId="264"/>
            <ac:spMk id="18" creationId="{00000000-0000-0000-0000-000000000000}"/>
          </ac:spMkLst>
        </pc:spChg>
        <pc:grpChg chg="mod">
          <ac:chgData name="MARTINEZ SUAREZ JUAN CARLOS" userId="7ab89c7d-288d-42b5-8821-924b6204886b" providerId="ADAL" clId="{18431232-CB9A-4378-B76D-4BC5BD4733EA}" dt="2025-03-27T10:12:06.959" v="292" actId="1076"/>
          <ac:grpSpMkLst>
            <pc:docMk/>
            <pc:sldMk cId="0" sldId="264"/>
            <ac:grpSpMk id="3" creationId="{00000000-0000-0000-0000-000000000000}"/>
          </ac:grpSpMkLst>
        </pc:grpChg>
        <pc:grpChg chg="mod">
          <ac:chgData name="MARTINEZ SUAREZ JUAN CARLOS" userId="7ab89c7d-288d-42b5-8821-924b6204886b" providerId="ADAL" clId="{18431232-CB9A-4378-B76D-4BC5BD4733EA}" dt="2025-03-27T10:12:16.553" v="293" actId="1076"/>
          <ac:grpSpMkLst>
            <pc:docMk/>
            <pc:sldMk cId="0" sldId="264"/>
            <ac:grpSpMk id="8" creationId="{00000000-0000-0000-0000-000000000000}"/>
          </ac:grpSpMkLst>
        </pc:grpChg>
      </pc:sldChg>
      <pc:sldChg chg="modSp mod">
        <pc:chgData name="MARTINEZ SUAREZ JUAN CARLOS" userId="7ab89c7d-288d-42b5-8821-924b6204886b" providerId="ADAL" clId="{18431232-CB9A-4378-B76D-4BC5BD4733EA}" dt="2025-03-27T11:23:35.298" v="756" actId="2711"/>
        <pc:sldMkLst>
          <pc:docMk/>
          <pc:sldMk cId="0" sldId="265"/>
        </pc:sldMkLst>
        <pc:spChg chg="mod">
          <ac:chgData name="MARTINEZ SUAREZ JUAN CARLOS" userId="7ab89c7d-288d-42b5-8821-924b6204886b" providerId="ADAL" clId="{18431232-CB9A-4378-B76D-4BC5BD4733EA}" dt="2025-03-27T10:14:05.912" v="299" actId="1076"/>
          <ac:spMkLst>
            <pc:docMk/>
            <pc:sldMk cId="0" sldId="265"/>
            <ac:spMk id="3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11:23:35.298" v="756" actId="2711"/>
          <ac:spMkLst>
            <pc:docMk/>
            <pc:sldMk cId="0" sldId="265"/>
            <ac:spMk id="7" creationId="{00000000-0000-0000-0000-000000000000}"/>
          </ac:spMkLst>
        </pc:spChg>
        <pc:grpChg chg="mod">
          <ac:chgData name="MARTINEZ SUAREZ JUAN CARLOS" userId="7ab89c7d-288d-42b5-8821-924b6204886b" providerId="ADAL" clId="{18431232-CB9A-4378-B76D-4BC5BD4733EA}" dt="2025-03-27T10:14:10.080" v="300" actId="1076"/>
          <ac:grpSpMkLst>
            <pc:docMk/>
            <pc:sldMk cId="0" sldId="265"/>
            <ac:grpSpMk id="2" creationId="{00000000-0000-0000-0000-000000000000}"/>
          </ac:grpSpMkLst>
        </pc:grpChg>
      </pc:sldChg>
      <pc:sldChg chg="modSp mod">
        <pc:chgData name="MARTINEZ SUAREZ JUAN CARLOS" userId="7ab89c7d-288d-42b5-8821-924b6204886b" providerId="ADAL" clId="{18431232-CB9A-4378-B76D-4BC5BD4733EA}" dt="2025-03-27T10:38:12.210" v="352" actId="20577"/>
        <pc:sldMkLst>
          <pc:docMk/>
          <pc:sldMk cId="0" sldId="266"/>
        </pc:sldMkLst>
        <pc:spChg chg="mod">
          <ac:chgData name="MARTINEZ SUAREZ JUAN CARLOS" userId="7ab89c7d-288d-42b5-8821-924b6204886b" providerId="ADAL" clId="{18431232-CB9A-4378-B76D-4BC5BD4733EA}" dt="2025-03-27T10:19:05.362" v="314" actId="1076"/>
          <ac:spMkLst>
            <pc:docMk/>
            <pc:sldMk cId="0" sldId="266"/>
            <ac:spMk id="28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10:38:12.210" v="352" actId="20577"/>
          <ac:spMkLst>
            <pc:docMk/>
            <pc:sldMk cId="0" sldId="266"/>
            <ac:spMk id="33" creationId="{00000000-0000-0000-0000-000000000000}"/>
          </ac:spMkLst>
        </pc:spChg>
      </pc:sldChg>
      <pc:sldChg chg="modSp mod">
        <pc:chgData name="MARTINEZ SUAREZ JUAN CARLOS" userId="7ab89c7d-288d-42b5-8821-924b6204886b" providerId="ADAL" clId="{18431232-CB9A-4378-B76D-4BC5BD4733EA}" dt="2025-03-27T11:37:57.797" v="816" actId="2711"/>
        <pc:sldMkLst>
          <pc:docMk/>
          <pc:sldMk cId="0" sldId="267"/>
        </pc:sldMkLst>
        <pc:spChg chg="mod">
          <ac:chgData name="MARTINEZ SUAREZ JUAN CARLOS" userId="7ab89c7d-288d-42b5-8821-924b6204886b" providerId="ADAL" clId="{18431232-CB9A-4378-B76D-4BC5BD4733EA}" dt="2025-03-27T10:20:19.675" v="318" actId="14100"/>
          <ac:spMkLst>
            <pc:docMk/>
            <pc:sldMk cId="0" sldId="267"/>
            <ac:spMk id="8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10:40:38.814" v="413" actId="1076"/>
          <ac:spMkLst>
            <pc:docMk/>
            <pc:sldMk cId="0" sldId="267"/>
            <ac:spMk id="10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11:37:57.797" v="816" actId="2711"/>
          <ac:spMkLst>
            <pc:docMk/>
            <pc:sldMk cId="0" sldId="267"/>
            <ac:spMk id="13" creationId="{00000000-0000-0000-0000-000000000000}"/>
          </ac:spMkLst>
        </pc:spChg>
        <pc:grpChg chg="mod">
          <ac:chgData name="MARTINEZ SUAREZ JUAN CARLOS" userId="7ab89c7d-288d-42b5-8821-924b6204886b" providerId="ADAL" clId="{18431232-CB9A-4378-B76D-4BC5BD4733EA}" dt="2025-03-27T10:20:14.513" v="317" actId="14100"/>
          <ac:grpSpMkLst>
            <pc:docMk/>
            <pc:sldMk cId="0" sldId="267"/>
            <ac:grpSpMk id="7" creationId="{00000000-0000-0000-0000-000000000000}"/>
          </ac:grpSpMkLst>
        </pc:grpChg>
      </pc:sldChg>
      <pc:sldChg chg="delSp modSp mod">
        <pc:chgData name="MARTINEZ SUAREZ JUAN CARLOS" userId="7ab89c7d-288d-42b5-8821-924b6204886b" providerId="ADAL" clId="{18431232-CB9A-4378-B76D-4BC5BD4733EA}" dt="2025-03-27T11:05:52.560" v="681" actId="20577"/>
        <pc:sldMkLst>
          <pc:docMk/>
          <pc:sldMk cId="0" sldId="268"/>
        </pc:sldMkLst>
        <pc:spChg chg="mod">
          <ac:chgData name="MARTINEZ SUAREZ JUAN CARLOS" userId="7ab89c7d-288d-42b5-8821-924b6204886b" providerId="ADAL" clId="{18431232-CB9A-4378-B76D-4BC5BD4733EA}" dt="2025-03-27T10:21:37.707" v="327" actId="1076"/>
          <ac:spMkLst>
            <pc:docMk/>
            <pc:sldMk cId="0" sldId="268"/>
            <ac:spMk id="4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11:05:52.560" v="681" actId="20577"/>
          <ac:spMkLst>
            <pc:docMk/>
            <pc:sldMk cId="0" sldId="268"/>
            <ac:spMk id="7" creationId="{00000000-0000-0000-0000-000000000000}"/>
          </ac:spMkLst>
        </pc:spChg>
        <pc:spChg chg="del mod">
          <ac:chgData name="MARTINEZ SUAREZ JUAN CARLOS" userId="7ab89c7d-288d-42b5-8821-924b6204886b" providerId="ADAL" clId="{18431232-CB9A-4378-B76D-4BC5BD4733EA}" dt="2025-03-27T10:21:21.967" v="325" actId="21"/>
          <ac:spMkLst>
            <pc:docMk/>
            <pc:sldMk cId="0" sldId="268"/>
            <ac:spMk id="11" creationId="{00000000-0000-0000-0000-000000000000}"/>
          </ac:spMkLst>
        </pc:spChg>
        <pc:picChg chg="mod">
          <ac:chgData name="MARTINEZ SUAREZ JUAN CARLOS" userId="7ab89c7d-288d-42b5-8821-924b6204886b" providerId="ADAL" clId="{18431232-CB9A-4378-B76D-4BC5BD4733EA}" dt="2025-03-27T10:21:31.274" v="326" actId="14100"/>
          <ac:picMkLst>
            <pc:docMk/>
            <pc:sldMk cId="0" sldId="268"/>
            <ac:picMk id="2050" creationId="{E36B67D3-ACF0-EC6F-9750-24CE6977176F}"/>
          </ac:picMkLst>
        </pc:picChg>
      </pc:sldChg>
      <pc:sldChg chg="delSp modSp mod">
        <pc:chgData name="MARTINEZ SUAREZ JUAN CARLOS" userId="7ab89c7d-288d-42b5-8821-924b6204886b" providerId="ADAL" clId="{18431232-CB9A-4378-B76D-4BC5BD4733EA}" dt="2025-03-27T11:07:39.929" v="684" actId="2711"/>
        <pc:sldMkLst>
          <pc:docMk/>
          <pc:sldMk cId="0" sldId="269"/>
        </pc:sldMkLst>
        <pc:spChg chg="mod">
          <ac:chgData name="MARTINEZ SUAREZ JUAN CARLOS" userId="7ab89c7d-288d-42b5-8821-924b6204886b" providerId="ADAL" clId="{18431232-CB9A-4378-B76D-4BC5BD4733EA}" dt="2025-03-27T11:07:39.929" v="684" actId="2711"/>
          <ac:spMkLst>
            <pc:docMk/>
            <pc:sldMk cId="0" sldId="269"/>
            <ac:spMk id="7" creationId="{00000000-0000-0000-0000-000000000000}"/>
          </ac:spMkLst>
        </pc:spChg>
        <pc:spChg chg="del">
          <ac:chgData name="MARTINEZ SUAREZ JUAN CARLOS" userId="7ab89c7d-288d-42b5-8821-924b6204886b" providerId="ADAL" clId="{18431232-CB9A-4378-B76D-4BC5BD4733EA}" dt="2025-03-27T10:24:14.684" v="330" actId="21"/>
          <ac:spMkLst>
            <pc:docMk/>
            <pc:sldMk cId="0" sldId="269"/>
            <ac:spMk id="12" creationId="{00000000-0000-0000-0000-000000000000}"/>
          </ac:spMkLst>
        </pc:spChg>
        <pc:grpChg chg="del">
          <ac:chgData name="MARTINEZ SUAREZ JUAN CARLOS" userId="7ab89c7d-288d-42b5-8821-924b6204886b" providerId="ADAL" clId="{18431232-CB9A-4378-B76D-4BC5BD4733EA}" dt="2025-03-27T10:24:18.032" v="331" actId="21"/>
          <ac:grpSpMkLst>
            <pc:docMk/>
            <pc:sldMk cId="0" sldId="269"/>
            <ac:grpSpMk id="13" creationId="{00000000-0000-0000-0000-000000000000}"/>
          </ac:grpSpMkLst>
        </pc:grpChg>
        <pc:grpChg chg="mod">
          <ac:chgData name="MARTINEZ SUAREZ JUAN CARLOS" userId="7ab89c7d-288d-42b5-8821-924b6204886b" providerId="ADAL" clId="{18431232-CB9A-4378-B76D-4BC5BD4733EA}" dt="2025-03-27T10:24:27.655" v="332" actId="1076"/>
          <ac:grpSpMkLst>
            <pc:docMk/>
            <pc:sldMk cId="0" sldId="269"/>
            <ac:grpSpMk id="15" creationId="{00000000-0000-0000-0000-000000000000}"/>
          </ac:grpSpMkLst>
        </pc:grpChg>
      </pc:sldChg>
      <pc:sldChg chg="modSp mod">
        <pc:chgData name="MARTINEZ SUAREZ JUAN CARLOS" userId="7ab89c7d-288d-42b5-8821-924b6204886b" providerId="ADAL" clId="{18431232-CB9A-4378-B76D-4BC5BD4733EA}" dt="2025-03-27T10:38:04.594" v="344" actId="20577"/>
        <pc:sldMkLst>
          <pc:docMk/>
          <pc:sldMk cId="0" sldId="270"/>
        </pc:sldMkLst>
        <pc:spChg chg="mod">
          <ac:chgData name="MARTINEZ SUAREZ JUAN CARLOS" userId="7ab89c7d-288d-42b5-8821-924b6204886b" providerId="ADAL" clId="{18431232-CB9A-4378-B76D-4BC5BD4733EA}" dt="2025-03-27T10:37:20.579" v="335" actId="2711"/>
          <ac:spMkLst>
            <pc:docMk/>
            <pc:sldMk cId="0" sldId="270"/>
            <ac:spMk id="4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10:38:04.594" v="344" actId="20577"/>
          <ac:spMkLst>
            <pc:docMk/>
            <pc:sldMk cId="0" sldId="270"/>
            <ac:spMk id="16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10:37:37.828" v="336" actId="2711"/>
          <ac:spMkLst>
            <pc:docMk/>
            <pc:sldMk cId="0" sldId="270"/>
            <ac:spMk id="19" creationId="{00000000-0000-0000-0000-000000000000}"/>
          </ac:spMkLst>
        </pc:spChg>
      </pc:sldChg>
      <pc:sldChg chg="modSp mod">
        <pc:chgData name="MARTINEZ SUAREZ JUAN CARLOS" userId="7ab89c7d-288d-42b5-8821-924b6204886b" providerId="ADAL" clId="{18431232-CB9A-4378-B76D-4BC5BD4733EA}" dt="2025-03-27T11:36:06.749" v="815" actId="20577"/>
        <pc:sldMkLst>
          <pc:docMk/>
          <pc:sldMk cId="0" sldId="272"/>
        </pc:sldMkLst>
        <pc:spChg chg="mod">
          <ac:chgData name="MARTINEZ SUAREZ JUAN CARLOS" userId="7ab89c7d-288d-42b5-8821-924b6204886b" providerId="ADAL" clId="{18431232-CB9A-4378-B76D-4BC5BD4733EA}" dt="2025-03-27T11:36:06.749" v="815" actId="20577"/>
          <ac:spMkLst>
            <pc:docMk/>
            <pc:sldMk cId="0" sldId="272"/>
            <ac:spMk id="7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10:40:26.158" v="412" actId="1076"/>
          <ac:spMkLst>
            <pc:docMk/>
            <pc:sldMk cId="0" sldId="272"/>
            <ac:spMk id="13" creationId="{00000000-0000-0000-0000-000000000000}"/>
          </ac:spMkLst>
        </pc:spChg>
        <pc:grpChg chg="mod">
          <ac:chgData name="MARTINEZ SUAREZ JUAN CARLOS" userId="7ab89c7d-288d-42b5-8821-924b6204886b" providerId="ADAL" clId="{18431232-CB9A-4378-B76D-4BC5BD4733EA}" dt="2025-03-27T10:38:59.310" v="354" actId="14100"/>
          <ac:grpSpMkLst>
            <pc:docMk/>
            <pc:sldMk cId="0" sldId="272"/>
            <ac:grpSpMk id="10" creationId="{00000000-0000-0000-0000-000000000000}"/>
          </ac:grpSpMkLst>
        </pc:grpChg>
      </pc:sldChg>
      <pc:sldChg chg="modSp mod">
        <pc:chgData name="MARTINEZ SUAREZ JUAN CARLOS" userId="7ab89c7d-288d-42b5-8821-924b6204886b" providerId="ADAL" clId="{18431232-CB9A-4378-B76D-4BC5BD4733EA}" dt="2025-03-27T10:47:22.469" v="439" actId="108"/>
        <pc:sldMkLst>
          <pc:docMk/>
          <pc:sldMk cId="0" sldId="273"/>
        </pc:sldMkLst>
        <pc:spChg chg="mod">
          <ac:chgData name="MARTINEZ SUAREZ JUAN CARLOS" userId="7ab89c7d-288d-42b5-8821-924b6204886b" providerId="ADAL" clId="{18431232-CB9A-4378-B76D-4BC5BD4733EA}" dt="2025-03-27T10:47:22.469" v="439" actId="108"/>
          <ac:spMkLst>
            <pc:docMk/>
            <pc:sldMk cId="0" sldId="273"/>
            <ac:spMk id="7" creationId="{00000000-0000-0000-0000-000000000000}"/>
          </ac:spMkLst>
        </pc:spChg>
        <pc:picChg chg="mod">
          <ac:chgData name="MARTINEZ SUAREZ JUAN CARLOS" userId="7ab89c7d-288d-42b5-8821-924b6204886b" providerId="ADAL" clId="{18431232-CB9A-4378-B76D-4BC5BD4733EA}" dt="2025-03-27T10:43:21.800" v="417" actId="1076"/>
          <ac:picMkLst>
            <pc:docMk/>
            <pc:sldMk cId="0" sldId="273"/>
            <ac:picMk id="3074" creationId="{CA40A738-E048-D471-6B34-8311A6D79CA4}"/>
          </ac:picMkLst>
        </pc:picChg>
      </pc:sldChg>
      <pc:sldChg chg="modSp mod">
        <pc:chgData name="MARTINEZ SUAREZ JUAN CARLOS" userId="7ab89c7d-288d-42b5-8821-924b6204886b" providerId="ADAL" clId="{18431232-CB9A-4378-B76D-4BC5BD4733EA}" dt="2025-03-27T11:09:57.662" v="685" actId="2711"/>
        <pc:sldMkLst>
          <pc:docMk/>
          <pc:sldMk cId="0" sldId="274"/>
        </pc:sldMkLst>
        <pc:spChg chg="mod">
          <ac:chgData name="MARTINEZ SUAREZ JUAN CARLOS" userId="7ab89c7d-288d-42b5-8821-924b6204886b" providerId="ADAL" clId="{18431232-CB9A-4378-B76D-4BC5BD4733EA}" dt="2025-03-27T11:09:57.662" v="685" actId="2711"/>
          <ac:spMkLst>
            <pc:docMk/>
            <pc:sldMk cId="0" sldId="274"/>
            <ac:spMk id="7" creationId="{00000000-0000-0000-0000-000000000000}"/>
          </ac:spMkLst>
        </pc:spChg>
      </pc:sldChg>
      <pc:sldChg chg="modSp mod">
        <pc:chgData name="MARTINEZ SUAREZ JUAN CARLOS" userId="7ab89c7d-288d-42b5-8821-924b6204886b" providerId="ADAL" clId="{18431232-CB9A-4378-B76D-4BC5BD4733EA}" dt="2025-03-27T11:10:58.087" v="697" actId="20577"/>
        <pc:sldMkLst>
          <pc:docMk/>
          <pc:sldMk cId="0" sldId="275"/>
        </pc:sldMkLst>
        <pc:spChg chg="mod">
          <ac:chgData name="MARTINEZ SUAREZ JUAN CARLOS" userId="7ab89c7d-288d-42b5-8821-924b6204886b" providerId="ADAL" clId="{18431232-CB9A-4378-B76D-4BC5BD4733EA}" dt="2025-03-27T11:10:58.087" v="697" actId="20577"/>
          <ac:spMkLst>
            <pc:docMk/>
            <pc:sldMk cId="0" sldId="275"/>
            <ac:spMk id="7" creationId="{00000000-0000-0000-0000-000000000000}"/>
          </ac:spMkLst>
        </pc:spChg>
      </pc:sldChg>
      <pc:sldChg chg="delSp modSp mod">
        <pc:chgData name="MARTINEZ SUAREZ JUAN CARLOS" userId="7ab89c7d-288d-42b5-8821-924b6204886b" providerId="ADAL" clId="{18431232-CB9A-4378-B76D-4BC5BD4733EA}" dt="2025-03-27T11:13:11.838" v="742" actId="2711"/>
        <pc:sldMkLst>
          <pc:docMk/>
          <pc:sldMk cId="0" sldId="276"/>
        </pc:sldMkLst>
        <pc:spChg chg="mod">
          <ac:chgData name="MARTINEZ SUAREZ JUAN CARLOS" userId="7ab89c7d-288d-42b5-8821-924b6204886b" providerId="ADAL" clId="{18431232-CB9A-4378-B76D-4BC5BD4733EA}" dt="2025-03-27T11:13:11.838" v="742" actId="2711"/>
          <ac:spMkLst>
            <pc:docMk/>
            <pc:sldMk cId="0" sldId="276"/>
            <ac:spMk id="7" creationId="{00000000-0000-0000-0000-000000000000}"/>
          </ac:spMkLst>
        </pc:spChg>
        <pc:spChg chg="mod">
          <ac:chgData name="MARTINEZ SUAREZ JUAN CARLOS" userId="7ab89c7d-288d-42b5-8821-924b6204886b" providerId="ADAL" clId="{18431232-CB9A-4378-B76D-4BC5BD4733EA}" dt="2025-03-27T10:53:53.112" v="638" actId="1076"/>
          <ac:spMkLst>
            <pc:docMk/>
            <pc:sldMk cId="0" sldId="276"/>
            <ac:spMk id="14" creationId="{00000000-0000-0000-0000-000000000000}"/>
          </ac:spMkLst>
        </pc:spChg>
        <pc:grpChg chg="mod">
          <ac:chgData name="MARTINEZ SUAREZ JUAN CARLOS" userId="7ab89c7d-288d-42b5-8821-924b6204886b" providerId="ADAL" clId="{18431232-CB9A-4378-B76D-4BC5BD4733EA}" dt="2025-03-27T10:49:00.218" v="442" actId="1076"/>
          <ac:grpSpMkLst>
            <pc:docMk/>
            <pc:sldMk cId="0" sldId="276"/>
            <ac:grpSpMk id="2" creationId="{00000000-0000-0000-0000-000000000000}"/>
          </ac:grpSpMkLst>
        </pc:grpChg>
        <pc:grpChg chg="del">
          <ac:chgData name="MARTINEZ SUAREZ JUAN CARLOS" userId="7ab89c7d-288d-42b5-8821-924b6204886b" providerId="ADAL" clId="{18431232-CB9A-4378-B76D-4BC5BD4733EA}" dt="2025-03-27T10:53:39.254" v="636" actId="21"/>
          <ac:grpSpMkLst>
            <pc:docMk/>
            <pc:sldMk cId="0" sldId="276"/>
            <ac:grpSpMk id="10" creationId="{00000000-0000-0000-0000-000000000000}"/>
          </ac:grpSpMkLst>
        </pc:grpChg>
        <pc:grpChg chg="mod">
          <ac:chgData name="MARTINEZ SUAREZ JUAN CARLOS" userId="7ab89c7d-288d-42b5-8821-924b6204886b" providerId="ADAL" clId="{18431232-CB9A-4378-B76D-4BC5BD4733EA}" dt="2025-03-27T10:53:45.881" v="637" actId="1076"/>
          <ac:grpSpMkLst>
            <pc:docMk/>
            <pc:sldMk cId="0" sldId="276"/>
            <ac:grpSpMk id="12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21.svg"/><Relationship Id="rId2" Type="http://schemas.openxmlformats.org/officeDocument/2006/relationships/image" Target="../media/image19.pn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20.png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Relationship Id="rId9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5.png"/><Relationship Id="rId7" Type="http://schemas.openxmlformats.org/officeDocument/2006/relationships/image" Target="../media/image5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63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6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image" Target="../media/image60.svg"/><Relationship Id="rId4" Type="http://schemas.openxmlformats.org/officeDocument/2006/relationships/image" Target="../media/image38.svg"/><Relationship Id="rId9" Type="http://schemas.openxmlformats.org/officeDocument/2006/relationships/image" Target="../media/image14.png"/><Relationship Id="rId14" Type="http://schemas.openxmlformats.org/officeDocument/2006/relationships/image" Target="../media/image6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mailto:info@catenara.cat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GC vol ser l'operador d'alta velocitat de Catalunya">
            <a:extLst>
              <a:ext uri="{FF2B5EF4-FFF2-40B4-BE49-F238E27FC236}">
                <a16:creationId xmlns:a16="http://schemas.microsoft.com/office/drawing/2014/main" id="{C737CED9-D739-9B09-625A-29733E3C6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897600" cy="1016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/>
          <p:cNvSpPr/>
          <p:nvPr/>
        </p:nvSpPr>
        <p:spPr>
          <a:xfrm>
            <a:off x="237112" y="130107"/>
            <a:ext cx="10689960" cy="8381999"/>
          </a:xfrm>
          <a:custGeom>
            <a:avLst/>
            <a:gdLst/>
            <a:ahLst/>
            <a:cxnLst/>
            <a:rect l="l" t="t" r="r" b="b"/>
            <a:pathLst>
              <a:path w="11860223" h="7598920">
                <a:moveTo>
                  <a:pt x="0" y="0"/>
                </a:moveTo>
                <a:lnTo>
                  <a:pt x="11860223" y="0"/>
                </a:lnTo>
                <a:lnTo>
                  <a:pt x="11860223" y="7598920"/>
                </a:lnTo>
                <a:lnTo>
                  <a:pt x="0" y="7598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0" r="-20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5" name="Group 5"/>
          <p:cNvGrpSpPr/>
          <p:nvPr/>
        </p:nvGrpSpPr>
        <p:grpSpPr>
          <a:xfrm>
            <a:off x="692542" y="2703590"/>
            <a:ext cx="1090803" cy="291084"/>
            <a:chOff x="0" y="0"/>
            <a:chExt cx="1454404" cy="3881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54404" cy="388112"/>
            </a:xfrm>
            <a:custGeom>
              <a:avLst/>
              <a:gdLst/>
              <a:ahLst/>
              <a:cxnLst/>
              <a:rect l="l" t="t" r="r" b="b"/>
              <a:pathLst>
                <a:path w="1454404" h="388112">
                  <a:moveTo>
                    <a:pt x="0" y="0"/>
                  </a:moveTo>
                  <a:lnTo>
                    <a:pt x="1454404" y="0"/>
                  </a:lnTo>
                  <a:lnTo>
                    <a:pt x="1454404" y="388112"/>
                  </a:lnTo>
                  <a:lnTo>
                    <a:pt x="0" y="388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96" b="-49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9095" y="692202"/>
            <a:ext cx="8260501" cy="1393317"/>
            <a:chOff x="6195" y="-569998"/>
            <a:chExt cx="11420348" cy="1857756"/>
          </a:xfrm>
        </p:grpSpPr>
        <p:sp>
          <p:nvSpPr>
            <p:cNvPr id="8" name="Freeform 8"/>
            <p:cNvSpPr/>
            <p:nvPr/>
          </p:nvSpPr>
          <p:spPr>
            <a:xfrm>
              <a:off x="6195" y="-569998"/>
              <a:ext cx="11420348" cy="1857756"/>
            </a:xfrm>
            <a:custGeom>
              <a:avLst/>
              <a:gdLst/>
              <a:ahLst/>
              <a:cxnLst/>
              <a:rect l="l" t="t" r="r" b="b"/>
              <a:pathLst>
                <a:path w="11420348" h="1857756">
                  <a:moveTo>
                    <a:pt x="0" y="0"/>
                  </a:moveTo>
                  <a:lnTo>
                    <a:pt x="11420348" y="0"/>
                  </a:lnTo>
                  <a:lnTo>
                    <a:pt x="11420348" y="1857756"/>
                  </a:lnTo>
                  <a:lnTo>
                    <a:pt x="0" y="1857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67" r="-567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79095" y="7293601"/>
            <a:ext cx="11663266" cy="1445009"/>
            <a:chOff x="-254270" y="-423196"/>
            <a:chExt cx="15551022" cy="19266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296752" cy="1503483"/>
            </a:xfrm>
            <a:custGeom>
              <a:avLst/>
              <a:gdLst/>
              <a:ahLst/>
              <a:cxnLst/>
              <a:rect l="l" t="t" r="r" b="b"/>
              <a:pathLst>
                <a:path w="15296752" h="1503483">
                  <a:moveTo>
                    <a:pt x="0" y="0"/>
                  </a:moveTo>
                  <a:lnTo>
                    <a:pt x="15296752" y="0"/>
                  </a:lnTo>
                  <a:lnTo>
                    <a:pt x="15296752" y="1503483"/>
                  </a:lnTo>
                  <a:lnTo>
                    <a:pt x="0" y="15034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254270" y="-423196"/>
              <a:ext cx="15296752" cy="15606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00"/>
                </a:lnSpc>
              </a:pPr>
              <a:r>
                <a:rPr lang="es-ES" sz="3000" noProof="0" dirty="0">
                  <a:solidFill>
                    <a:srgbClr val="F7F5F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Barcelona, abril 2025             Juan Carlos Martínez Suárez</a:t>
              </a:r>
            </a:p>
            <a:p>
              <a:pPr algn="l">
                <a:lnSpc>
                  <a:spcPts val="4200"/>
                </a:lnSpc>
              </a:pPr>
              <a:r>
                <a:rPr lang="es-ES" sz="3000" noProof="0" dirty="0">
                  <a:solidFill>
                    <a:srgbClr val="F7F5F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                                              Pte. Comisión Infraestructuras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79095" y="3329036"/>
            <a:ext cx="11436705" cy="3886291"/>
            <a:chOff x="-204205" y="-949193"/>
            <a:chExt cx="15555040" cy="51817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350835" cy="4232528"/>
            </a:xfrm>
            <a:custGeom>
              <a:avLst/>
              <a:gdLst/>
              <a:ahLst/>
              <a:cxnLst/>
              <a:rect l="l" t="t" r="r" b="b"/>
              <a:pathLst>
                <a:path w="15350835" h="4232528">
                  <a:moveTo>
                    <a:pt x="0" y="0"/>
                  </a:moveTo>
                  <a:lnTo>
                    <a:pt x="15350835" y="0"/>
                  </a:lnTo>
                  <a:lnTo>
                    <a:pt x="15350835" y="4232528"/>
                  </a:lnTo>
                  <a:lnTo>
                    <a:pt x="0" y="42325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204205" y="-949193"/>
              <a:ext cx="13588964" cy="43944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590"/>
                </a:lnSpc>
              </a:pPr>
              <a:r>
                <a:rPr lang="es-ES" sz="4400" b="1" noProof="0" dirty="0">
                  <a:solidFill>
                    <a:srgbClr val="F7F5F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Propuestas de buenas prácticas de contratación de servicios de ingeniería y   arquitectura en Catalunya 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4019" y="771201"/>
            <a:ext cx="15159736" cy="2238699"/>
            <a:chOff x="0" y="40458"/>
            <a:chExt cx="20212981" cy="2984932"/>
          </a:xfrm>
        </p:grpSpPr>
        <p:sp>
          <p:nvSpPr>
            <p:cNvPr id="3" name="Freeform 3"/>
            <p:cNvSpPr/>
            <p:nvPr/>
          </p:nvSpPr>
          <p:spPr>
            <a:xfrm>
              <a:off x="1772581" y="40458"/>
              <a:ext cx="18440400" cy="2984932"/>
            </a:xfrm>
            <a:custGeom>
              <a:avLst/>
              <a:gdLst/>
              <a:ahLst/>
              <a:cxnLst/>
              <a:rect l="l" t="t" r="r" b="b"/>
              <a:pathLst>
                <a:path w="18440400" h="2984932">
                  <a:moveTo>
                    <a:pt x="0" y="0"/>
                  </a:moveTo>
                  <a:lnTo>
                    <a:pt x="18440400" y="0"/>
                  </a:lnTo>
                  <a:lnTo>
                    <a:pt x="18440400" y="2984932"/>
                  </a:lnTo>
                  <a:lnTo>
                    <a:pt x="0" y="2984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0"/>
              <a:ext cx="18440400" cy="288968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950"/>
                </a:lnSpc>
              </a:pPr>
              <a:r>
                <a:rPr lang="es-ES" sz="4999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Solvencia técnica de empresa y profesionales designados y financiera de empresa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768938"/>
            <a:ext cx="10591800" cy="6489362"/>
            <a:chOff x="0" y="-321283"/>
            <a:chExt cx="14122400" cy="86524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122400" cy="8331200"/>
            </a:xfrm>
            <a:custGeom>
              <a:avLst/>
              <a:gdLst/>
              <a:ahLst/>
              <a:cxnLst/>
              <a:rect l="l" t="t" r="r" b="b"/>
              <a:pathLst>
                <a:path w="14122400" h="8331200">
                  <a:moveTo>
                    <a:pt x="0" y="0"/>
                  </a:moveTo>
                  <a:lnTo>
                    <a:pt x="14122400" y="0"/>
                  </a:lnTo>
                  <a:lnTo>
                    <a:pt x="14122400" y="8331200"/>
                  </a:lnTo>
                  <a:lnTo>
                    <a:pt x="0" y="83312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21283"/>
              <a:ext cx="14122400" cy="83788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Para contratos de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importe &gt; 0,5 M€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, el pliego debería solicitar una mínima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solvencia técnica de empresa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(referencias contratos similares)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y financiera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(ratios financieros) para poder concursar.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El Pliego debe solicitar además una solvencia técnica de los profesionales designados (normalmente Autor, DO, o Resp.AT-DO y primer nivel de colaboradores).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Las actuaciones similares que acreditan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la solvencia de los profesionales debería extenderse a toda la vida laboral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(no limitarla a pocos años para no excluir a seniors afectados por la crisis),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y tener en cuenta el importe total de las obras proyectadas o supervisadas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Permitir las </a:t>
              </a:r>
              <a:r>
                <a:rPr lang="es-ES" sz="2000" noProof="0" dirty="0" err="1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co-autorías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para facilitar que los profesionales con menor experiencia puedan postularse como los autores o DO, DEO o AT-DO en futuros concursos</a:t>
              </a:r>
            </a:p>
            <a:p>
              <a:pPr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45281" y="2522552"/>
            <a:ext cx="4914019" cy="5761022"/>
            <a:chOff x="0" y="0"/>
            <a:chExt cx="6552026" cy="7681362"/>
          </a:xfrm>
        </p:grpSpPr>
        <p:sp>
          <p:nvSpPr>
            <p:cNvPr id="9" name="Freeform 9" descr="Ratios de solvencia | Economipedia"/>
            <p:cNvSpPr/>
            <p:nvPr/>
          </p:nvSpPr>
          <p:spPr>
            <a:xfrm>
              <a:off x="25400" y="25400"/>
              <a:ext cx="6521069" cy="7649083"/>
            </a:xfrm>
            <a:custGeom>
              <a:avLst/>
              <a:gdLst/>
              <a:ahLst/>
              <a:cxnLst/>
              <a:rect l="l" t="t" r="r" b="b"/>
              <a:pathLst>
                <a:path w="6521069" h="7649083">
                  <a:moveTo>
                    <a:pt x="0" y="0"/>
                  </a:moveTo>
                  <a:lnTo>
                    <a:pt x="6521069" y="0"/>
                  </a:lnTo>
                  <a:lnTo>
                    <a:pt x="6521069" y="7649083"/>
                  </a:lnTo>
                  <a:lnTo>
                    <a:pt x="0" y="7649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048" t="-332" r="-8744" b="-89"/>
              </a:stretch>
            </a:blipFill>
            <a:ln w="38100" cap="sq">
              <a:solidFill>
                <a:srgbClr val="92B7CA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34857" y="8796581"/>
            <a:ext cx="14458061" cy="7918246"/>
          </a:xfrm>
          <a:custGeom>
            <a:avLst/>
            <a:gdLst/>
            <a:ahLst/>
            <a:cxnLst/>
            <a:rect l="l" t="t" r="r" b="b"/>
            <a:pathLst>
              <a:path w="14458061" h="7918246">
                <a:moveTo>
                  <a:pt x="0" y="0"/>
                </a:moveTo>
                <a:lnTo>
                  <a:pt x="14458061" y="0"/>
                </a:lnTo>
                <a:lnTo>
                  <a:pt x="14458061" y="7918246"/>
                </a:lnTo>
                <a:lnTo>
                  <a:pt x="0" y="7918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8" b="-38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11235" y="1028700"/>
            <a:ext cx="7848065" cy="8229600"/>
            <a:chOff x="0" y="0"/>
            <a:chExt cx="2066980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66980" cy="2167467"/>
            </a:xfrm>
            <a:custGeom>
              <a:avLst/>
              <a:gdLst/>
              <a:ahLst/>
              <a:cxnLst/>
              <a:rect l="l" t="t" r="r" b="b"/>
              <a:pathLst>
                <a:path w="2066980" h="2167467">
                  <a:moveTo>
                    <a:pt x="0" y="0"/>
                  </a:moveTo>
                  <a:lnTo>
                    <a:pt x="2066980" y="0"/>
                  </a:lnTo>
                  <a:lnTo>
                    <a:pt x="206698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4C1B7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6698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9167000"/>
            <a:ext cx="3407321" cy="543752"/>
          </a:xfrm>
          <a:custGeom>
            <a:avLst/>
            <a:gdLst/>
            <a:ahLst/>
            <a:cxnLst/>
            <a:rect l="l" t="t" r="r" b="b"/>
            <a:pathLst>
              <a:path w="3407321" h="543752">
                <a:moveTo>
                  <a:pt x="0" y="0"/>
                </a:moveTo>
                <a:lnTo>
                  <a:pt x="3407321" y="0"/>
                </a:lnTo>
                <a:lnTo>
                  <a:pt x="3407321" y="543752"/>
                </a:lnTo>
                <a:lnTo>
                  <a:pt x="0" y="5437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300229" y="3260179"/>
            <a:ext cx="669994" cy="669994"/>
          </a:xfrm>
          <a:custGeom>
            <a:avLst/>
            <a:gdLst/>
            <a:ahLst/>
            <a:cxnLst/>
            <a:rect l="l" t="t" r="r" b="b"/>
            <a:pathLst>
              <a:path w="669994" h="669994">
                <a:moveTo>
                  <a:pt x="0" y="0"/>
                </a:moveTo>
                <a:lnTo>
                  <a:pt x="669994" y="0"/>
                </a:lnTo>
                <a:lnTo>
                  <a:pt x="669994" y="669994"/>
                </a:lnTo>
                <a:lnTo>
                  <a:pt x="0" y="669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0252408" y="1703389"/>
            <a:ext cx="669994" cy="669994"/>
          </a:xfrm>
          <a:custGeom>
            <a:avLst/>
            <a:gdLst/>
            <a:ahLst/>
            <a:cxnLst/>
            <a:rect l="l" t="t" r="r" b="b"/>
            <a:pathLst>
              <a:path w="669994" h="669994">
                <a:moveTo>
                  <a:pt x="0" y="0"/>
                </a:moveTo>
                <a:lnTo>
                  <a:pt x="669994" y="0"/>
                </a:lnTo>
                <a:lnTo>
                  <a:pt x="669994" y="669994"/>
                </a:lnTo>
                <a:lnTo>
                  <a:pt x="0" y="6699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8" name="Group 8"/>
          <p:cNvGrpSpPr/>
          <p:nvPr/>
        </p:nvGrpSpPr>
        <p:grpSpPr>
          <a:xfrm>
            <a:off x="10262576" y="1686822"/>
            <a:ext cx="703127" cy="70312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414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62576" y="3260179"/>
            <a:ext cx="703127" cy="70312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4143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62576" y="6418720"/>
            <a:ext cx="703127" cy="70312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4143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349176" y="1773423"/>
            <a:ext cx="529926" cy="529926"/>
          </a:xfrm>
          <a:custGeom>
            <a:avLst/>
            <a:gdLst/>
            <a:ahLst/>
            <a:cxnLst/>
            <a:rect l="l" t="t" r="r" b="b"/>
            <a:pathLst>
              <a:path w="529926" h="529926">
                <a:moveTo>
                  <a:pt x="0" y="0"/>
                </a:moveTo>
                <a:lnTo>
                  <a:pt x="529926" y="0"/>
                </a:lnTo>
                <a:lnTo>
                  <a:pt x="529926" y="529926"/>
                </a:lnTo>
                <a:lnTo>
                  <a:pt x="0" y="5299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0403520" y="3366837"/>
            <a:ext cx="421238" cy="489811"/>
          </a:xfrm>
          <a:custGeom>
            <a:avLst/>
            <a:gdLst/>
            <a:ahLst/>
            <a:cxnLst/>
            <a:rect l="l" t="t" r="r" b="b"/>
            <a:pathLst>
              <a:path w="421238" h="489811">
                <a:moveTo>
                  <a:pt x="0" y="0"/>
                </a:moveTo>
                <a:lnTo>
                  <a:pt x="421238" y="0"/>
                </a:lnTo>
                <a:lnTo>
                  <a:pt x="421238" y="489811"/>
                </a:lnTo>
                <a:lnTo>
                  <a:pt x="0" y="4898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9" name="Group 19"/>
          <p:cNvGrpSpPr/>
          <p:nvPr/>
        </p:nvGrpSpPr>
        <p:grpSpPr>
          <a:xfrm>
            <a:off x="10262576" y="5143500"/>
            <a:ext cx="703127" cy="70312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4143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0370591" y="5232503"/>
            <a:ext cx="487097" cy="424217"/>
          </a:xfrm>
          <a:custGeom>
            <a:avLst/>
            <a:gdLst/>
            <a:ahLst/>
            <a:cxnLst/>
            <a:rect l="l" t="t" r="r" b="b"/>
            <a:pathLst>
              <a:path w="487097" h="424217">
                <a:moveTo>
                  <a:pt x="0" y="0"/>
                </a:moveTo>
                <a:lnTo>
                  <a:pt x="487097" y="0"/>
                </a:lnTo>
                <a:lnTo>
                  <a:pt x="487097" y="424217"/>
                </a:lnTo>
                <a:lnTo>
                  <a:pt x="0" y="4242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10441173" y="6533298"/>
            <a:ext cx="380805" cy="431841"/>
          </a:xfrm>
          <a:custGeom>
            <a:avLst/>
            <a:gdLst/>
            <a:ahLst/>
            <a:cxnLst/>
            <a:rect l="l" t="t" r="r" b="b"/>
            <a:pathLst>
              <a:path w="380805" h="431841">
                <a:moveTo>
                  <a:pt x="0" y="0"/>
                </a:moveTo>
                <a:lnTo>
                  <a:pt x="380805" y="0"/>
                </a:lnTo>
                <a:lnTo>
                  <a:pt x="380805" y="431841"/>
                </a:lnTo>
                <a:lnTo>
                  <a:pt x="0" y="4318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4" name="Group 24"/>
          <p:cNvGrpSpPr/>
          <p:nvPr/>
        </p:nvGrpSpPr>
        <p:grpSpPr>
          <a:xfrm>
            <a:off x="10262576" y="7631164"/>
            <a:ext cx="703127" cy="70312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4143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0419915" y="7730623"/>
            <a:ext cx="388449" cy="504207"/>
          </a:xfrm>
          <a:custGeom>
            <a:avLst/>
            <a:gdLst/>
            <a:ahLst/>
            <a:cxnLst/>
            <a:rect l="l" t="t" r="r" b="b"/>
            <a:pathLst>
              <a:path w="388449" h="504207">
                <a:moveTo>
                  <a:pt x="0" y="0"/>
                </a:moveTo>
                <a:lnTo>
                  <a:pt x="388449" y="0"/>
                </a:lnTo>
                <a:lnTo>
                  <a:pt x="388449" y="504208"/>
                </a:lnTo>
                <a:lnTo>
                  <a:pt x="0" y="50420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8" name="TextBox 28"/>
          <p:cNvSpPr txBox="1"/>
          <p:nvPr/>
        </p:nvSpPr>
        <p:spPr>
          <a:xfrm>
            <a:off x="1275200" y="3468204"/>
            <a:ext cx="6966772" cy="303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940"/>
              </a:lnSpc>
              <a:spcBef>
                <a:spcPct val="0"/>
              </a:spcBef>
            </a:pPr>
            <a:r>
              <a:rPr lang="es-ES" sz="6000" b="1" noProof="0" dirty="0">
                <a:solidFill>
                  <a:srgbClr val="424143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Propuestas relacionadas con el desarrollo de la licitación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14293" y="1646239"/>
            <a:ext cx="5285918" cy="120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s-ES" sz="3499" b="1" noProof="0" dirty="0">
                <a:solidFill>
                  <a:srgbClr val="C4C1B7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Criterios de puntuación técnica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14293" y="3191650"/>
            <a:ext cx="5285918" cy="120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s-ES" sz="3499" b="1" noProof="0" dirty="0">
                <a:solidFill>
                  <a:srgbClr val="C4C1B7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Criterios de puntuación económica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266472" y="5148067"/>
            <a:ext cx="5333739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s-ES" sz="3499" b="1" noProof="0" dirty="0">
                <a:solidFill>
                  <a:srgbClr val="C4C1B7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Criterios de temeridad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266472" y="6377763"/>
            <a:ext cx="4341682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s-ES" sz="3499" b="1" noProof="0" dirty="0">
                <a:solidFill>
                  <a:srgbClr val="C4C1B7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Mejoras puntuables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266472" y="7660464"/>
            <a:ext cx="5333739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s-ES" sz="3499" b="1" noProof="0" dirty="0">
                <a:solidFill>
                  <a:srgbClr val="C4C1B7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Apertura de plicas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50510" y="1294527"/>
            <a:ext cx="7880043" cy="1257622"/>
          </a:xfrm>
          <a:custGeom>
            <a:avLst/>
            <a:gdLst/>
            <a:ahLst/>
            <a:cxnLst/>
            <a:rect l="l" t="t" r="r" b="b"/>
            <a:pathLst>
              <a:path w="10506724" h="1676829">
                <a:moveTo>
                  <a:pt x="0" y="0"/>
                </a:moveTo>
                <a:lnTo>
                  <a:pt x="10506724" y="0"/>
                </a:lnTo>
                <a:lnTo>
                  <a:pt x="10506724" y="1676829"/>
                </a:lnTo>
                <a:lnTo>
                  <a:pt x="0" y="167682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s-ES"/>
          </a:p>
        </p:txBody>
      </p:sp>
      <p:grpSp>
        <p:nvGrpSpPr>
          <p:cNvPr id="5" name="Group 5"/>
          <p:cNvGrpSpPr/>
          <p:nvPr/>
        </p:nvGrpSpPr>
        <p:grpSpPr>
          <a:xfrm>
            <a:off x="1028700" y="9167000"/>
            <a:ext cx="3407283" cy="543782"/>
            <a:chOff x="0" y="0"/>
            <a:chExt cx="4543044" cy="7250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81141" y="959889"/>
            <a:ext cx="6667500" cy="7155412"/>
            <a:chOff x="0" y="-38100"/>
            <a:chExt cx="2212384" cy="2085464"/>
          </a:xfrm>
        </p:grpSpPr>
        <p:sp>
          <p:nvSpPr>
            <p:cNvPr id="8" name="Freeform 8"/>
            <p:cNvSpPr/>
            <p:nvPr/>
          </p:nvSpPr>
          <p:spPr>
            <a:xfrm>
              <a:off x="0" y="232995"/>
              <a:ext cx="2212384" cy="1814369"/>
            </a:xfrm>
            <a:custGeom>
              <a:avLst/>
              <a:gdLst/>
              <a:ahLst/>
              <a:cxnLst/>
              <a:rect l="l" t="t" r="r" b="b"/>
              <a:pathLst>
                <a:path w="2212384" h="2047364">
                  <a:moveTo>
                    <a:pt x="0" y="0"/>
                  </a:moveTo>
                  <a:lnTo>
                    <a:pt x="2212384" y="0"/>
                  </a:lnTo>
                  <a:lnTo>
                    <a:pt x="2212384" y="2047364"/>
                  </a:lnTo>
                  <a:lnTo>
                    <a:pt x="0" y="2047364"/>
                  </a:lnTo>
                  <a:close/>
                </a:path>
              </a:pathLst>
            </a:custGeom>
            <a:solidFill>
              <a:srgbClr val="92B7CA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212384" cy="2085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396516" y="3668291"/>
            <a:ext cx="6023407" cy="229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940"/>
              </a:lnSpc>
              <a:spcBef>
                <a:spcPct val="0"/>
              </a:spcBef>
            </a:pPr>
            <a:r>
              <a:rPr lang="es-ES" sz="6000" b="1" noProof="0" dirty="0">
                <a:solidFill>
                  <a:srgbClr val="FFFFFF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Criterios de puntuación técnica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130553" y="1890040"/>
            <a:ext cx="8816965" cy="6471201"/>
            <a:chOff x="-935553" y="-47625"/>
            <a:chExt cx="11755953" cy="86282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820400" cy="8580643"/>
            </a:xfrm>
            <a:custGeom>
              <a:avLst/>
              <a:gdLst/>
              <a:ahLst/>
              <a:cxnLst/>
              <a:rect l="l" t="t" r="r" b="b"/>
              <a:pathLst>
                <a:path w="10820400" h="8580643">
                  <a:moveTo>
                    <a:pt x="0" y="0"/>
                  </a:moveTo>
                  <a:lnTo>
                    <a:pt x="10820400" y="0"/>
                  </a:lnTo>
                  <a:lnTo>
                    <a:pt x="10820400" y="8580643"/>
                  </a:lnTo>
                  <a:lnTo>
                    <a:pt x="0" y="85806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935553" y="-47625"/>
              <a:ext cx="10820400" cy="862826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Dar </a:t>
              </a:r>
              <a:r>
                <a:rPr lang="es-ES" sz="2000" b="1" i="1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mayor peso a la oferta técnica (80%).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La oferta técnica puede basarse, según Pliego, en criterios de creatividad o de innovación o de propuestas de resolución de los aspectos críticos de la actuación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Un caso particular son los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concursos de ideas con participación de Jurado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(habituales en arquitectura), en cuyo caso no debe haber licitación económica.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91416" lvl="3" indent="-122854" algn="just">
                <a:lnSpc>
                  <a:spcPts val="3111"/>
                </a:lnSpc>
                <a:buFont typeface="Arial"/>
                <a:buChar char="￭"/>
              </a:pPr>
              <a:r>
                <a:rPr lang="es-ES" sz="1999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1999" b="1" i="1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Evitar el empate generalizado </a:t>
              </a:r>
              <a:r>
                <a:rPr lang="es-ES" sz="1999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de ofertas técnicas sujetas a juicio de valor. Esto hace aumentar las bajas económicas, la licitación se convierte en una subasta</a:t>
              </a:r>
            </a:p>
            <a:p>
              <a:pPr marL="491662" lvl="3" indent="-122916" algn="just">
                <a:lnSpc>
                  <a:spcPts val="2800"/>
                </a:lnSpc>
              </a:pPr>
              <a:endParaRPr lang="es-ES" sz="199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La revisión de ofertas técnicas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sujetas a juicio de valor </a:t>
              </a:r>
              <a:r>
                <a:rPr lang="es-ES" sz="2000" b="1" i="1" noProof="0" dirty="0">
                  <a:solidFill>
                    <a:srgbClr val="545454"/>
                  </a:solidFill>
                  <a:latin typeface="Open Sans 1 Bold Italics"/>
                  <a:ea typeface="Open Sans 1 Bold Italics"/>
                  <a:cs typeface="Open Sans 1 Bold Italics"/>
                  <a:sym typeface="Open Sans 1 Bold Italics"/>
                </a:rPr>
                <a:t>no se debe delegar en empresas externas o autónomos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que pueden ser competencia en otras licitaciones, posible conflicto de intereses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59632"/>
            <a:ext cx="9969447" cy="1364778"/>
            <a:chOff x="0" y="-142875"/>
            <a:chExt cx="13292596" cy="1819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40196" cy="1676830"/>
            </a:xfrm>
            <a:custGeom>
              <a:avLst/>
              <a:gdLst/>
              <a:ahLst/>
              <a:cxnLst/>
              <a:rect l="l" t="t" r="r" b="b"/>
              <a:pathLst>
                <a:path w="13140196" h="1676830">
                  <a:moveTo>
                    <a:pt x="0" y="0"/>
                  </a:moveTo>
                  <a:lnTo>
                    <a:pt x="13140196" y="0"/>
                  </a:lnTo>
                  <a:lnTo>
                    <a:pt x="13140196" y="1676830"/>
                  </a:lnTo>
                  <a:lnTo>
                    <a:pt x="0" y="16768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52400" y="-142875"/>
              <a:ext cx="13140196" cy="18197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423"/>
                </a:lnSpc>
              </a:pPr>
              <a:r>
                <a:rPr lang="es-ES" sz="4999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Criterios de puntuación económica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2000" y="2581506"/>
            <a:ext cx="9029700" cy="6144742"/>
            <a:chOff x="0" y="0"/>
            <a:chExt cx="12039600" cy="81929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39600" cy="8192988"/>
            </a:xfrm>
            <a:custGeom>
              <a:avLst/>
              <a:gdLst/>
              <a:ahLst/>
              <a:cxnLst/>
              <a:rect l="l" t="t" r="r" b="b"/>
              <a:pathLst>
                <a:path w="12039600" h="8192988">
                  <a:moveTo>
                    <a:pt x="0" y="0"/>
                  </a:moveTo>
                  <a:lnTo>
                    <a:pt x="12039600" y="0"/>
                  </a:lnTo>
                  <a:lnTo>
                    <a:pt x="12039600" y="8192988"/>
                  </a:lnTo>
                  <a:lnTo>
                    <a:pt x="0" y="81929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039600" cy="82406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Dar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menor peso a la oferta económica (20%),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con el caso particular de los concursos de ideas.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En contratos de importe &lt; 100.000 € no competir por precio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, solo por la técnica y medios disponibles. Preferible vehicularlos mediante Acuerdo Marco a 1 Vuelta y adjudicación posterior rotatoria.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 No penalizar con cero puntos una oferta económica igual al precio de licitación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, pues es el supuesto precio justo del servicio calculado por los técnicos de la administración. </a:t>
              </a:r>
              <a:r>
                <a:rPr lang="es-ES" sz="200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Dar más peso a la Baja 0% en la fórmula económica. </a:t>
              </a: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La mayor puntuación económica no debería recaer en el precio más bajo ofertado, esto va en contra de la óptima calidad del servicio a prestar.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Dar más puntuación a las ofertas que se ajusten a la Baja Media o Baja de Referencia</a:t>
              </a: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9167000"/>
            <a:ext cx="3407283" cy="543782"/>
            <a:chOff x="0" y="0"/>
            <a:chExt cx="4543044" cy="7250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154183" y="-144661"/>
            <a:ext cx="5133817" cy="10431661"/>
          </a:xfrm>
          <a:custGeom>
            <a:avLst/>
            <a:gdLst/>
            <a:ahLst/>
            <a:cxnLst/>
            <a:rect l="l" t="t" r="r" b="b"/>
            <a:pathLst>
              <a:path w="5133817" h="10431661">
                <a:moveTo>
                  <a:pt x="0" y="0"/>
                </a:moveTo>
                <a:lnTo>
                  <a:pt x="5133817" y="0"/>
                </a:lnTo>
                <a:lnTo>
                  <a:pt x="5133817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5" b="-35"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2050" name="Picture 2" descr="DFactory Barcelona: Technologie-Hub für die Industry 4.0 - Interview mit  Pere Navarro">
            <a:extLst>
              <a:ext uri="{FF2B5EF4-FFF2-40B4-BE49-F238E27FC236}">
                <a16:creationId xmlns:a16="http://schemas.microsoft.com/office/drawing/2014/main" id="{E36B67D3-ACF0-EC6F-9750-24CE69771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2545787"/>
            <a:ext cx="7251564" cy="56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66788"/>
            <a:ext cx="7880043" cy="1257622"/>
            <a:chOff x="0" y="0"/>
            <a:chExt cx="10506724" cy="1676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06724" cy="1676830"/>
            </a:xfrm>
            <a:custGeom>
              <a:avLst/>
              <a:gdLst/>
              <a:ahLst/>
              <a:cxnLst/>
              <a:rect l="l" t="t" r="r" b="b"/>
              <a:pathLst>
                <a:path w="10506724" h="1676830">
                  <a:moveTo>
                    <a:pt x="0" y="0"/>
                  </a:moveTo>
                  <a:lnTo>
                    <a:pt x="10506724" y="0"/>
                  </a:lnTo>
                  <a:lnTo>
                    <a:pt x="10506724" y="1676830"/>
                  </a:lnTo>
                  <a:lnTo>
                    <a:pt x="0" y="16768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10506724" cy="18197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423"/>
                </a:lnSpc>
              </a:pPr>
              <a:r>
                <a:rPr lang="es-ES" sz="4999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Criterios de temeridad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4194" y="2477841"/>
            <a:ext cx="9170167" cy="2920488"/>
            <a:chOff x="0" y="0"/>
            <a:chExt cx="13396260" cy="38939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96260" cy="3893984"/>
            </a:xfrm>
            <a:custGeom>
              <a:avLst/>
              <a:gdLst/>
              <a:ahLst/>
              <a:cxnLst/>
              <a:rect l="l" t="t" r="r" b="b"/>
              <a:pathLst>
                <a:path w="13396260" h="3893984">
                  <a:moveTo>
                    <a:pt x="0" y="0"/>
                  </a:moveTo>
                  <a:lnTo>
                    <a:pt x="13396260" y="0"/>
                  </a:lnTo>
                  <a:lnTo>
                    <a:pt x="13396260" y="3893984"/>
                  </a:lnTo>
                  <a:lnTo>
                    <a:pt x="0" y="38939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3396260" cy="394160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Se debe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poner freno al incremento constante de las bajas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de adjudicación,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superando el 30%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en muchas ocasiones, lo que ahonda en la crisis del sector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Descartar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para el cálculo de la Baja de Referencia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solo las ofertas cuya baja supere la BM+ ‘desviación estándar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’. Esto ayudaría a moderar las bajas ofertadas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Establecer un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umbral de temeridad que dificulte la presentación de bajas elevadas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(</a:t>
              </a:r>
              <a:r>
                <a:rPr lang="es-ES" sz="2000" noProof="0" dirty="0" err="1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Ej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: la que utiliza el Ministerio de Transportes)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9167000"/>
            <a:ext cx="3407283" cy="543782"/>
            <a:chOff x="0" y="0"/>
            <a:chExt cx="4543044" cy="7250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8699" y="5967524"/>
            <a:ext cx="7880043" cy="1150466"/>
          </a:xfrm>
          <a:custGeom>
            <a:avLst/>
            <a:gdLst/>
            <a:ahLst/>
            <a:cxnLst/>
            <a:rect l="l" t="t" r="r" b="b"/>
            <a:pathLst>
              <a:path w="7880043" h="1150466">
                <a:moveTo>
                  <a:pt x="0" y="0"/>
                </a:moveTo>
                <a:lnTo>
                  <a:pt x="7880043" y="0"/>
                </a:lnTo>
                <a:lnTo>
                  <a:pt x="7880043" y="1150466"/>
                </a:lnTo>
                <a:lnTo>
                  <a:pt x="0" y="11504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7" b="-4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1001805" y="7279575"/>
            <a:ext cx="9621371" cy="1448478"/>
          </a:xfrm>
          <a:custGeom>
            <a:avLst/>
            <a:gdLst/>
            <a:ahLst/>
            <a:cxnLst/>
            <a:rect l="l" t="t" r="r" b="b"/>
            <a:pathLst>
              <a:path w="9621371" h="1448478">
                <a:moveTo>
                  <a:pt x="0" y="0"/>
                </a:moveTo>
                <a:lnTo>
                  <a:pt x="9621371" y="0"/>
                </a:lnTo>
                <a:lnTo>
                  <a:pt x="9621371" y="1448478"/>
                </a:lnTo>
                <a:lnTo>
                  <a:pt x="0" y="1448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61" b="-261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5" name="Group 15"/>
          <p:cNvGrpSpPr/>
          <p:nvPr/>
        </p:nvGrpSpPr>
        <p:grpSpPr>
          <a:xfrm>
            <a:off x="12360795" y="-105380"/>
            <a:ext cx="5936170" cy="10403586"/>
            <a:chOff x="0" y="0"/>
            <a:chExt cx="7914893" cy="1387144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14894" cy="13871448"/>
            </a:xfrm>
            <a:custGeom>
              <a:avLst/>
              <a:gdLst/>
              <a:ahLst/>
              <a:cxnLst/>
              <a:rect l="l" t="t" r="r" b="b"/>
              <a:pathLst>
                <a:path w="7914894" h="13871448">
                  <a:moveTo>
                    <a:pt x="0" y="0"/>
                  </a:moveTo>
                  <a:lnTo>
                    <a:pt x="7914894" y="0"/>
                  </a:lnTo>
                  <a:lnTo>
                    <a:pt x="7914894" y="13871448"/>
                  </a:lnTo>
                  <a:lnTo>
                    <a:pt x="0" y="13871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1443" r="-81443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122571" y="884039"/>
            <a:ext cx="2562051" cy="8374261"/>
          </a:xfrm>
          <a:custGeom>
            <a:avLst/>
            <a:gdLst/>
            <a:ahLst/>
            <a:cxnLst/>
            <a:rect l="l" t="t" r="r" b="b"/>
            <a:pathLst>
              <a:path w="2562051" h="8374261">
                <a:moveTo>
                  <a:pt x="0" y="0"/>
                </a:moveTo>
                <a:lnTo>
                  <a:pt x="2562051" y="0"/>
                </a:lnTo>
                <a:lnTo>
                  <a:pt x="2562051" y="8374261"/>
                </a:lnTo>
                <a:lnTo>
                  <a:pt x="0" y="8374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42" b="-42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1041" y="2335236"/>
            <a:ext cx="10439400" cy="2907761"/>
            <a:chOff x="0" y="0"/>
            <a:chExt cx="13919200" cy="38770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19200" cy="3877015"/>
            </a:xfrm>
            <a:custGeom>
              <a:avLst/>
              <a:gdLst/>
              <a:ahLst/>
              <a:cxnLst/>
              <a:rect l="l" t="t" r="r" b="b"/>
              <a:pathLst>
                <a:path w="13919200" h="3877015">
                  <a:moveTo>
                    <a:pt x="0" y="0"/>
                  </a:moveTo>
                  <a:lnTo>
                    <a:pt x="13919200" y="0"/>
                  </a:lnTo>
                  <a:lnTo>
                    <a:pt x="13919200" y="3877015"/>
                  </a:lnTo>
                  <a:lnTo>
                    <a:pt x="0" y="38770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919200" cy="392464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817033" lvl="3" indent="-204258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Las mejoras puntuables en ofertas no deberían contemplar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nunca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ofrecer aumentos de dedicaciones o incremento de personal no remunerado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, representa una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baja adicional encubierta</a:t>
              </a:r>
            </a:p>
            <a:p>
              <a:pPr marL="817033" lvl="3" indent="-204258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817033" lvl="3" indent="-204258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Las mejoras en general no deberían ser aspectos  que comporten un coste conjunto superior al 5% del PBL y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deberían poner en valor la experiencia de la empresa y de los profesionales designados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9167000"/>
            <a:ext cx="3407283" cy="543782"/>
            <a:chOff x="0" y="0"/>
            <a:chExt cx="4543044" cy="7250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9167000"/>
            <a:ext cx="3407283" cy="543782"/>
            <a:chOff x="0" y="0"/>
            <a:chExt cx="4543044" cy="72504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9167000"/>
            <a:ext cx="3407321" cy="543752"/>
            <a:chOff x="0" y="0"/>
            <a:chExt cx="4543095" cy="7250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13" r="-1" b="-207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966788"/>
            <a:ext cx="7880043" cy="1257622"/>
            <a:chOff x="0" y="0"/>
            <a:chExt cx="10506724" cy="16768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506724" cy="1676829"/>
            </a:xfrm>
            <a:custGeom>
              <a:avLst/>
              <a:gdLst/>
              <a:ahLst/>
              <a:cxnLst/>
              <a:rect l="l" t="t" r="r" b="b"/>
              <a:pathLst>
                <a:path w="10506724" h="1676829">
                  <a:moveTo>
                    <a:pt x="0" y="0"/>
                  </a:moveTo>
                  <a:lnTo>
                    <a:pt x="10506724" y="0"/>
                  </a:lnTo>
                  <a:lnTo>
                    <a:pt x="10506724" y="1676829"/>
                  </a:lnTo>
                  <a:lnTo>
                    <a:pt x="0" y="16768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42875"/>
              <a:ext cx="10506724" cy="181970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423"/>
                </a:lnSpc>
              </a:pPr>
              <a:r>
                <a:rPr lang="es-ES" sz="4999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Mejoras puntuables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49620" y="5768634"/>
            <a:ext cx="7880043" cy="1257622"/>
            <a:chOff x="0" y="0"/>
            <a:chExt cx="10506724" cy="167682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506724" cy="1676829"/>
            </a:xfrm>
            <a:custGeom>
              <a:avLst/>
              <a:gdLst/>
              <a:ahLst/>
              <a:cxnLst/>
              <a:rect l="l" t="t" r="r" b="b"/>
              <a:pathLst>
                <a:path w="10506724" h="1676829">
                  <a:moveTo>
                    <a:pt x="0" y="0"/>
                  </a:moveTo>
                  <a:lnTo>
                    <a:pt x="10506724" y="0"/>
                  </a:lnTo>
                  <a:lnTo>
                    <a:pt x="10506724" y="1676829"/>
                  </a:lnTo>
                  <a:lnTo>
                    <a:pt x="0" y="16768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42875"/>
              <a:ext cx="10506724" cy="181970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423"/>
                </a:lnSpc>
              </a:pPr>
              <a:r>
                <a:rPr lang="es-ES" sz="4999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Apertura de plicas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33941" y="6933682"/>
            <a:ext cx="9934059" cy="1160843"/>
            <a:chOff x="-240612" y="-47625"/>
            <a:chExt cx="13245412" cy="15477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004800" cy="1500165"/>
            </a:xfrm>
            <a:custGeom>
              <a:avLst/>
              <a:gdLst/>
              <a:ahLst/>
              <a:cxnLst/>
              <a:rect l="l" t="t" r="r" b="b"/>
              <a:pathLst>
                <a:path w="13004800" h="1500165">
                  <a:moveTo>
                    <a:pt x="0" y="0"/>
                  </a:moveTo>
                  <a:lnTo>
                    <a:pt x="13004800" y="0"/>
                  </a:lnTo>
                  <a:lnTo>
                    <a:pt x="13004800" y="1500165"/>
                  </a:lnTo>
                  <a:lnTo>
                    <a:pt x="0" y="15001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-240612" y="-47625"/>
              <a:ext cx="13004800" cy="154779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Las aperturas de plicas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deberían ser públicas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, presenciales o en formato </a:t>
              </a:r>
              <a:r>
                <a:rPr lang="es-ES" sz="2000" noProof="0" dirty="0" err="1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on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line, en aras de garantizar la transparencia del proceso</a:t>
              </a: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3154183" y="-144661"/>
            <a:ext cx="5133817" cy="10431661"/>
          </a:xfrm>
          <a:custGeom>
            <a:avLst/>
            <a:gdLst/>
            <a:ahLst/>
            <a:cxnLst/>
            <a:rect l="l" t="t" r="r" b="b"/>
            <a:pathLst>
              <a:path w="5133817" h="10431661">
                <a:moveTo>
                  <a:pt x="0" y="0"/>
                </a:moveTo>
                <a:lnTo>
                  <a:pt x="5133817" y="0"/>
                </a:lnTo>
                <a:lnTo>
                  <a:pt x="5133817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5" b="-35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1" name="Group 21"/>
          <p:cNvGrpSpPr/>
          <p:nvPr/>
        </p:nvGrpSpPr>
        <p:grpSpPr>
          <a:xfrm>
            <a:off x="11706832" y="2707760"/>
            <a:ext cx="5302948" cy="5313902"/>
            <a:chOff x="0" y="0"/>
            <a:chExt cx="7070598" cy="708520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070598" cy="7085203"/>
            </a:xfrm>
            <a:custGeom>
              <a:avLst/>
              <a:gdLst/>
              <a:ahLst/>
              <a:cxnLst/>
              <a:rect l="l" t="t" r="r" b="b"/>
              <a:pathLst>
                <a:path w="7070598" h="7085203">
                  <a:moveTo>
                    <a:pt x="0" y="0"/>
                  </a:moveTo>
                  <a:lnTo>
                    <a:pt x="7070598" y="0"/>
                  </a:lnTo>
                  <a:lnTo>
                    <a:pt x="7070598" y="7085203"/>
                  </a:lnTo>
                  <a:lnTo>
                    <a:pt x="0" y="7085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9859" r="-39859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351819" y="-116593"/>
            <a:ext cx="5936170" cy="10403586"/>
            <a:chOff x="0" y="0"/>
            <a:chExt cx="7914893" cy="1387144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914894" cy="13871448"/>
            </a:xfrm>
            <a:custGeom>
              <a:avLst/>
              <a:gdLst/>
              <a:ahLst/>
              <a:cxnLst/>
              <a:rect l="l" t="t" r="r" b="b"/>
              <a:pathLst>
                <a:path w="7914894" h="13871448">
                  <a:moveTo>
                    <a:pt x="0" y="0"/>
                  </a:moveTo>
                  <a:lnTo>
                    <a:pt x="7914894" y="0"/>
                  </a:lnTo>
                  <a:lnTo>
                    <a:pt x="7914894" y="13871448"/>
                  </a:lnTo>
                  <a:lnTo>
                    <a:pt x="0" y="13871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1443" r="-81443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5" name="Freeform 25"/>
          <p:cNvSpPr/>
          <p:nvPr/>
        </p:nvSpPr>
        <p:spPr>
          <a:xfrm>
            <a:off x="11122571" y="884039"/>
            <a:ext cx="2562051" cy="8374261"/>
          </a:xfrm>
          <a:custGeom>
            <a:avLst/>
            <a:gdLst/>
            <a:ahLst/>
            <a:cxnLst/>
            <a:rect l="l" t="t" r="r" b="b"/>
            <a:pathLst>
              <a:path w="2562051" h="8374261">
                <a:moveTo>
                  <a:pt x="0" y="0"/>
                </a:moveTo>
                <a:lnTo>
                  <a:pt x="2562051" y="0"/>
                </a:lnTo>
                <a:lnTo>
                  <a:pt x="2562051" y="8374261"/>
                </a:lnTo>
                <a:lnTo>
                  <a:pt x="0" y="8374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42" b="-42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11235" y="1028700"/>
            <a:ext cx="7848065" cy="8229600"/>
            <a:chOff x="0" y="0"/>
            <a:chExt cx="2066980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66980" cy="2167467"/>
            </a:xfrm>
            <a:custGeom>
              <a:avLst/>
              <a:gdLst/>
              <a:ahLst/>
              <a:cxnLst/>
              <a:rect l="l" t="t" r="r" b="b"/>
              <a:pathLst>
                <a:path w="2066980" h="2167467">
                  <a:moveTo>
                    <a:pt x="0" y="0"/>
                  </a:moveTo>
                  <a:lnTo>
                    <a:pt x="2066980" y="0"/>
                  </a:lnTo>
                  <a:lnTo>
                    <a:pt x="206698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4C1B7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6698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9167000"/>
            <a:ext cx="3407321" cy="543752"/>
          </a:xfrm>
          <a:custGeom>
            <a:avLst/>
            <a:gdLst/>
            <a:ahLst/>
            <a:cxnLst/>
            <a:rect l="l" t="t" r="r" b="b"/>
            <a:pathLst>
              <a:path w="3407321" h="543752">
                <a:moveTo>
                  <a:pt x="0" y="0"/>
                </a:moveTo>
                <a:lnTo>
                  <a:pt x="3407321" y="0"/>
                </a:lnTo>
                <a:lnTo>
                  <a:pt x="3407321" y="543752"/>
                </a:lnTo>
                <a:lnTo>
                  <a:pt x="0" y="5437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300229" y="3260179"/>
            <a:ext cx="669994" cy="669994"/>
          </a:xfrm>
          <a:custGeom>
            <a:avLst/>
            <a:gdLst/>
            <a:ahLst/>
            <a:cxnLst/>
            <a:rect l="l" t="t" r="r" b="b"/>
            <a:pathLst>
              <a:path w="669994" h="669994">
                <a:moveTo>
                  <a:pt x="0" y="0"/>
                </a:moveTo>
                <a:lnTo>
                  <a:pt x="669994" y="0"/>
                </a:lnTo>
                <a:lnTo>
                  <a:pt x="669994" y="669994"/>
                </a:lnTo>
                <a:lnTo>
                  <a:pt x="0" y="669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0252408" y="5417326"/>
            <a:ext cx="669994" cy="669994"/>
          </a:xfrm>
          <a:custGeom>
            <a:avLst/>
            <a:gdLst/>
            <a:ahLst/>
            <a:cxnLst/>
            <a:rect l="l" t="t" r="r" b="b"/>
            <a:pathLst>
              <a:path w="669994" h="669994">
                <a:moveTo>
                  <a:pt x="0" y="0"/>
                </a:moveTo>
                <a:lnTo>
                  <a:pt x="669994" y="0"/>
                </a:lnTo>
                <a:lnTo>
                  <a:pt x="669994" y="669994"/>
                </a:lnTo>
                <a:lnTo>
                  <a:pt x="0" y="6699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0252408" y="1703389"/>
            <a:ext cx="669994" cy="669994"/>
          </a:xfrm>
          <a:custGeom>
            <a:avLst/>
            <a:gdLst/>
            <a:ahLst/>
            <a:cxnLst/>
            <a:rect l="l" t="t" r="r" b="b"/>
            <a:pathLst>
              <a:path w="669994" h="669994">
                <a:moveTo>
                  <a:pt x="0" y="0"/>
                </a:moveTo>
                <a:lnTo>
                  <a:pt x="669994" y="0"/>
                </a:lnTo>
                <a:lnTo>
                  <a:pt x="669994" y="669994"/>
                </a:lnTo>
                <a:lnTo>
                  <a:pt x="0" y="669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10300229" y="7504626"/>
            <a:ext cx="669994" cy="669994"/>
          </a:xfrm>
          <a:custGeom>
            <a:avLst/>
            <a:gdLst/>
            <a:ahLst/>
            <a:cxnLst/>
            <a:rect l="l" t="t" r="r" b="b"/>
            <a:pathLst>
              <a:path w="669994" h="669994">
                <a:moveTo>
                  <a:pt x="0" y="0"/>
                </a:moveTo>
                <a:lnTo>
                  <a:pt x="669994" y="0"/>
                </a:lnTo>
                <a:lnTo>
                  <a:pt x="669994" y="669994"/>
                </a:lnTo>
                <a:lnTo>
                  <a:pt x="0" y="6699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0" name="Group 10"/>
          <p:cNvGrpSpPr/>
          <p:nvPr/>
        </p:nvGrpSpPr>
        <p:grpSpPr>
          <a:xfrm>
            <a:off x="10219276" y="1686822"/>
            <a:ext cx="703127" cy="70312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414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300229" y="3260179"/>
            <a:ext cx="703127" cy="7031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462158" y="3417892"/>
            <a:ext cx="387702" cy="387702"/>
          </a:xfrm>
          <a:custGeom>
            <a:avLst/>
            <a:gdLst/>
            <a:ahLst/>
            <a:cxnLst/>
            <a:rect l="l" t="t" r="r" b="b"/>
            <a:pathLst>
              <a:path w="387702" h="387702">
                <a:moveTo>
                  <a:pt x="0" y="0"/>
                </a:moveTo>
                <a:lnTo>
                  <a:pt x="387702" y="0"/>
                </a:lnTo>
                <a:lnTo>
                  <a:pt x="387702" y="387701"/>
                </a:lnTo>
                <a:lnTo>
                  <a:pt x="0" y="387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7" name="Group 17"/>
          <p:cNvGrpSpPr/>
          <p:nvPr/>
        </p:nvGrpSpPr>
        <p:grpSpPr>
          <a:xfrm>
            <a:off x="10300229" y="7471493"/>
            <a:ext cx="703127" cy="7031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0324951" y="1775931"/>
            <a:ext cx="524909" cy="524909"/>
          </a:xfrm>
          <a:custGeom>
            <a:avLst/>
            <a:gdLst/>
            <a:ahLst/>
            <a:cxnLst/>
            <a:rect l="l" t="t" r="r" b="b"/>
            <a:pathLst>
              <a:path w="524909" h="524909">
                <a:moveTo>
                  <a:pt x="0" y="0"/>
                </a:moveTo>
                <a:lnTo>
                  <a:pt x="524909" y="0"/>
                </a:lnTo>
                <a:lnTo>
                  <a:pt x="524909" y="524909"/>
                </a:lnTo>
                <a:lnTo>
                  <a:pt x="0" y="5249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10353066" y="7573220"/>
            <a:ext cx="597452" cy="518153"/>
          </a:xfrm>
          <a:custGeom>
            <a:avLst/>
            <a:gdLst/>
            <a:ahLst/>
            <a:cxnLst/>
            <a:rect l="l" t="t" r="r" b="b"/>
            <a:pathLst>
              <a:path w="597452" h="518153">
                <a:moveTo>
                  <a:pt x="0" y="0"/>
                </a:moveTo>
                <a:lnTo>
                  <a:pt x="597452" y="0"/>
                </a:lnTo>
                <a:lnTo>
                  <a:pt x="597452" y="518153"/>
                </a:lnTo>
                <a:lnTo>
                  <a:pt x="0" y="5181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TextBox 22"/>
          <p:cNvSpPr txBox="1"/>
          <p:nvPr/>
        </p:nvSpPr>
        <p:spPr>
          <a:xfrm>
            <a:off x="1028700" y="3260179"/>
            <a:ext cx="6966772" cy="304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940"/>
              </a:lnSpc>
              <a:spcBef>
                <a:spcPct val="0"/>
              </a:spcBef>
            </a:pPr>
            <a:r>
              <a:rPr lang="es-ES" sz="6000" b="1" noProof="0" dirty="0">
                <a:solidFill>
                  <a:srgbClr val="424143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Propuestas relacionadas con la ejecución del contrato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14293" y="1646239"/>
            <a:ext cx="4341682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s-ES" sz="3499" b="1" noProof="0" dirty="0">
                <a:solidFill>
                  <a:srgbClr val="C4C1B7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Forma de pago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14293" y="3191650"/>
            <a:ext cx="4341682" cy="120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s-ES" sz="3499" b="1" noProof="0" dirty="0">
                <a:solidFill>
                  <a:srgbClr val="C4C1B7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Modificaciones contractuales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266472" y="5360176"/>
            <a:ext cx="4341682" cy="120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s-ES" sz="3499" b="1" noProof="0" dirty="0">
                <a:solidFill>
                  <a:srgbClr val="C4C1B7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Proyectos Modificados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314293" y="7447476"/>
            <a:ext cx="4341682" cy="120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s-ES" sz="3499" b="1" noProof="0" dirty="0">
                <a:solidFill>
                  <a:srgbClr val="C4C1B7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Devolución de la garantía definitiva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50510" y="1294527"/>
            <a:ext cx="7880043" cy="1257622"/>
          </a:xfrm>
          <a:custGeom>
            <a:avLst/>
            <a:gdLst/>
            <a:ahLst/>
            <a:cxnLst/>
            <a:rect l="l" t="t" r="r" b="b"/>
            <a:pathLst>
              <a:path w="10506724" h="1676829">
                <a:moveTo>
                  <a:pt x="0" y="0"/>
                </a:moveTo>
                <a:lnTo>
                  <a:pt x="10506724" y="0"/>
                </a:lnTo>
                <a:lnTo>
                  <a:pt x="10506724" y="1676829"/>
                </a:lnTo>
                <a:lnTo>
                  <a:pt x="0" y="167682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s-ES"/>
          </a:p>
        </p:txBody>
      </p:sp>
      <p:grpSp>
        <p:nvGrpSpPr>
          <p:cNvPr id="5" name="Group 5"/>
          <p:cNvGrpSpPr/>
          <p:nvPr/>
        </p:nvGrpSpPr>
        <p:grpSpPr>
          <a:xfrm>
            <a:off x="9703310" y="2246946"/>
            <a:ext cx="7555990" cy="5394248"/>
            <a:chOff x="-265864" y="-531811"/>
            <a:chExt cx="10074653" cy="71923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08789" cy="6660521"/>
            </a:xfrm>
            <a:custGeom>
              <a:avLst/>
              <a:gdLst/>
              <a:ahLst/>
              <a:cxnLst/>
              <a:rect l="l" t="t" r="r" b="b"/>
              <a:pathLst>
                <a:path w="9808789" h="6660521">
                  <a:moveTo>
                    <a:pt x="0" y="0"/>
                  </a:moveTo>
                  <a:lnTo>
                    <a:pt x="9808789" y="0"/>
                  </a:lnTo>
                  <a:lnTo>
                    <a:pt x="9808789" y="6660521"/>
                  </a:lnTo>
                  <a:lnTo>
                    <a:pt x="0" y="66605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65864" y="-531811"/>
              <a:ext cx="9808789" cy="67081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En proyectos debería haber siempre un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pago inicial del 20% a la firma del contrato o una vez iniciada la redacción.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Cuando se entrega la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maqueta de un proyecto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, el </a:t>
              </a:r>
              <a:r>
                <a:rPr lang="es-ES" sz="200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90% del trabajo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de redacción ya ha sido realizado. En consecuencia, la administración debería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pagar el 90% del precio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, dejando el otro 10% restante para la entrega definitiva del proyecto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En contratos de </a:t>
              </a:r>
              <a:r>
                <a:rPr lang="es-ES" sz="200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supervisión o dirección de obras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, la forma de pago debe ser mensual y basada en una relación valorada de los trabajos realizados y/o por los medios aportados. </a:t>
              </a:r>
              <a:r>
                <a:rPr lang="es-ES" sz="2000" b="1" i="1" noProof="0" dirty="0">
                  <a:solidFill>
                    <a:srgbClr val="545454"/>
                  </a:solidFill>
                  <a:latin typeface="Open Sans 1 Bold Italics"/>
                  <a:ea typeface="Open Sans 1 Bold Italics"/>
                  <a:cs typeface="Open Sans 1 Bold Italics"/>
                  <a:sym typeface="Open Sans 1 Bold Italics"/>
                </a:rPr>
                <a:t>No ligar nuestra certificación al avance de las obras, que no se corresponde con la curva de dedicaciones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9167000"/>
            <a:ext cx="3407283" cy="543782"/>
            <a:chOff x="0" y="0"/>
            <a:chExt cx="4543044" cy="7250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24000" y="2171700"/>
            <a:ext cx="6861293" cy="5257800"/>
            <a:chOff x="0" y="0"/>
            <a:chExt cx="2212384" cy="204736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12384" cy="2047364"/>
            </a:xfrm>
            <a:custGeom>
              <a:avLst/>
              <a:gdLst/>
              <a:ahLst/>
              <a:cxnLst/>
              <a:rect l="l" t="t" r="r" b="b"/>
              <a:pathLst>
                <a:path w="2212384" h="2047364">
                  <a:moveTo>
                    <a:pt x="0" y="0"/>
                  </a:moveTo>
                  <a:lnTo>
                    <a:pt x="2212384" y="0"/>
                  </a:lnTo>
                  <a:lnTo>
                    <a:pt x="2212384" y="2047364"/>
                  </a:lnTo>
                  <a:lnTo>
                    <a:pt x="0" y="2047364"/>
                  </a:lnTo>
                  <a:close/>
                </a:path>
              </a:pathLst>
            </a:custGeom>
            <a:solidFill>
              <a:srgbClr val="92B7CA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212384" cy="2085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362200" y="4354829"/>
            <a:ext cx="5407632" cy="78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940"/>
              </a:lnSpc>
              <a:spcBef>
                <a:spcPct val="0"/>
              </a:spcBef>
            </a:pPr>
            <a:r>
              <a:rPr lang="es-ES" sz="6000" b="1" noProof="0" dirty="0">
                <a:solidFill>
                  <a:srgbClr val="FFFFFF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Forma de pago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ínea 9 y 10 del metro de Barcelona | Sorigué">
            <a:extLst>
              <a:ext uri="{FF2B5EF4-FFF2-40B4-BE49-F238E27FC236}">
                <a16:creationId xmlns:a16="http://schemas.microsoft.com/office/drawing/2014/main" id="{CA40A738-E048-D471-6B34-8311A6D79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0"/>
            <a:ext cx="6553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1028700" y="1369956"/>
            <a:ext cx="8785299" cy="1257622"/>
            <a:chOff x="0" y="0"/>
            <a:chExt cx="11713732" cy="16768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13732" cy="1676829"/>
            </a:xfrm>
            <a:custGeom>
              <a:avLst/>
              <a:gdLst/>
              <a:ahLst/>
              <a:cxnLst/>
              <a:rect l="l" t="t" r="r" b="b"/>
              <a:pathLst>
                <a:path w="11713732" h="1676829">
                  <a:moveTo>
                    <a:pt x="0" y="0"/>
                  </a:moveTo>
                  <a:lnTo>
                    <a:pt x="11713732" y="0"/>
                  </a:lnTo>
                  <a:lnTo>
                    <a:pt x="11713732" y="1676829"/>
                  </a:lnTo>
                  <a:lnTo>
                    <a:pt x="0" y="16768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11713732" cy="181970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423"/>
                </a:lnSpc>
              </a:pPr>
              <a:r>
                <a:rPr lang="es-ES" sz="4999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Modificaciones contractuales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9513" y="2627578"/>
            <a:ext cx="9164171" cy="6021122"/>
            <a:chOff x="0" y="-47625"/>
            <a:chExt cx="12218894" cy="7318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18894" cy="3415220"/>
            </a:xfrm>
            <a:custGeom>
              <a:avLst/>
              <a:gdLst/>
              <a:ahLst/>
              <a:cxnLst/>
              <a:rect l="l" t="t" r="r" b="b"/>
              <a:pathLst>
                <a:path w="12218894" h="3415220">
                  <a:moveTo>
                    <a:pt x="0" y="0"/>
                  </a:moveTo>
                  <a:lnTo>
                    <a:pt x="12218894" y="0"/>
                  </a:lnTo>
                  <a:lnTo>
                    <a:pt x="12218894" y="3415220"/>
                  </a:lnTo>
                  <a:lnTo>
                    <a:pt x="0" y="34152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218894" cy="731890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Cuando un contrato se alarga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por causas no imputables al proyectista o a la AT o DO, superando el coste el 10% del importe adjudicado, se debería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modificar el contrato aumentando el presupuesto para cubrir los costes en los que incurren las empresas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, y no bajar dedicaciones 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Si una vez adjudicado el contrato,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se aumenta el alcance de los trabajos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, se debería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modificar el contrato aumentando el presupuesto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proporcionalmente al aumento del alcance</a:t>
              </a: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endParaRPr lang="es-E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Los trabajos que se deben repetir en la redacción de proyectos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por cambios de criterio previamente acordados,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deben de abonarse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.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En el caso de contratos con dedicación fundamentalmente presencial, como los de DO, DEO o AT-DO,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no es una buena praxis bajar las dedicaciones cuando aumenta el plazo de la obra, </a:t>
              </a:r>
              <a:r>
                <a:rPr lang="es-ES" sz="200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salvo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que haya una suspensión formal de la ejecución de la obra o parte de ella.</a:t>
              </a: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9167000"/>
            <a:ext cx="3407283" cy="543782"/>
            <a:chOff x="0" y="0"/>
            <a:chExt cx="4543044" cy="7250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453774" y="956369"/>
            <a:ext cx="2562051" cy="8374261"/>
          </a:xfrm>
          <a:custGeom>
            <a:avLst/>
            <a:gdLst/>
            <a:ahLst/>
            <a:cxnLst/>
            <a:rect l="l" t="t" r="r" b="b"/>
            <a:pathLst>
              <a:path w="2562051" h="8374261">
                <a:moveTo>
                  <a:pt x="0" y="0"/>
                </a:moveTo>
                <a:lnTo>
                  <a:pt x="2562051" y="0"/>
                </a:lnTo>
                <a:lnTo>
                  <a:pt x="2562051" y="8374261"/>
                </a:lnTo>
                <a:lnTo>
                  <a:pt x="0" y="83742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42" b="-42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658627"/>
            <a:ext cx="8222943" cy="1759075"/>
            <a:chOff x="0" y="-668605"/>
            <a:chExt cx="10963924" cy="2345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06724" cy="1676830"/>
            </a:xfrm>
            <a:custGeom>
              <a:avLst/>
              <a:gdLst/>
              <a:ahLst/>
              <a:cxnLst/>
              <a:rect l="l" t="t" r="r" b="b"/>
              <a:pathLst>
                <a:path w="10506724" h="1676830">
                  <a:moveTo>
                    <a:pt x="0" y="0"/>
                  </a:moveTo>
                  <a:lnTo>
                    <a:pt x="10506724" y="0"/>
                  </a:lnTo>
                  <a:lnTo>
                    <a:pt x="10506724" y="1676830"/>
                  </a:lnTo>
                  <a:lnTo>
                    <a:pt x="0" y="16768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457200" y="-668605"/>
              <a:ext cx="10506724" cy="18197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423"/>
                </a:lnSpc>
              </a:pPr>
              <a:r>
                <a:rPr lang="es-ES" sz="4999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Proyectos modificados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1" y="3417702"/>
            <a:ext cx="13906500" cy="3279560"/>
            <a:chOff x="0" y="0"/>
            <a:chExt cx="20340799" cy="43727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40799" cy="4372746"/>
            </a:xfrm>
            <a:custGeom>
              <a:avLst/>
              <a:gdLst/>
              <a:ahLst/>
              <a:cxnLst/>
              <a:rect l="l" t="t" r="r" b="b"/>
              <a:pathLst>
                <a:path w="20340799" h="4372746">
                  <a:moveTo>
                    <a:pt x="0" y="0"/>
                  </a:moveTo>
                  <a:lnTo>
                    <a:pt x="20340799" y="0"/>
                  </a:lnTo>
                  <a:lnTo>
                    <a:pt x="20340799" y="4372746"/>
                  </a:lnTo>
                  <a:lnTo>
                    <a:pt x="0" y="43727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0340799" cy="442037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La redacción de los proyectos modificados de obra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debe pagarse aparte de los honorarios de DO o AT-DO, no debe estar repercutido en los precios unitarios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. El VEC debe recoger partida económica para este concepto.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Los honorarios por un proyecto modificado deben basarse en una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valoración económica acordada contradictoriamente entre cliente  y prestador del servicio, justificada con precios de mercado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y considerando todo el trabajo a realizar. No se pueden calcular estos honorarios en base a fórmulas que suelen infravalorar este trabajo.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9167000"/>
            <a:ext cx="3407283" cy="543782"/>
            <a:chOff x="0" y="0"/>
            <a:chExt cx="4543044" cy="7250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7843899"/>
            <a:ext cx="18288000" cy="2443067"/>
            <a:chOff x="0" y="0"/>
            <a:chExt cx="24384000" cy="325742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3257423"/>
            </a:xfrm>
            <a:custGeom>
              <a:avLst/>
              <a:gdLst/>
              <a:ahLst/>
              <a:cxnLst/>
              <a:rect l="l" t="t" r="r" b="b"/>
              <a:pathLst>
                <a:path w="24384000" h="3257423">
                  <a:moveTo>
                    <a:pt x="0" y="0"/>
                  </a:moveTo>
                  <a:lnTo>
                    <a:pt x="24384000" y="0"/>
                  </a:lnTo>
                  <a:lnTo>
                    <a:pt x="24384000" y="3257423"/>
                  </a:lnTo>
                  <a:lnTo>
                    <a:pt x="0" y="3257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75574" b="-123469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9167000"/>
            <a:ext cx="3407283" cy="543782"/>
            <a:chOff x="0" y="0"/>
            <a:chExt cx="4543044" cy="72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680" b="-680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855544"/>
              </p:ext>
            </p:extLst>
          </p:nvPr>
        </p:nvGraphicFramePr>
        <p:xfrm>
          <a:off x="10965533" y="3162300"/>
          <a:ext cx="6261100" cy="4557477"/>
        </p:xfrm>
        <a:graphic>
          <a:graphicData uri="http://schemas.openxmlformats.org/drawingml/2006/table">
            <a:tbl>
              <a:tblPr/>
              <a:tblGrid>
                <a:gridCol w="1055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5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r>
                        <a:rPr lang="es-ES" sz="2799" b="1" spc="307" noProof="0" dirty="0">
                          <a:solidFill>
                            <a:srgbClr val="545454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01.</a:t>
                      </a:r>
                      <a:endParaRPr lang="es-ES" sz="1100" noProof="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s-ES" sz="2599" noProof="0" dirty="0">
                          <a:solidFill>
                            <a:srgbClr val="545454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Introducción</a:t>
                      </a:r>
                      <a:endParaRPr lang="es-ES" sz="1100" noProof="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r>
                        <a:rPr lang="es-ES" sz="2799" b="1" spc="307" noProof="0" dirty="0">
                          <a:solidFill>
                            <a:srgbClr val="545454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02.</a:t>
                      </a:r>
                      <a:endParaRPr lang="es-ES" sz="1100" noProof="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s-ES" sz="2599" noProof="0" dirty="0">
                          <a:solidFill>
                            <a:srgbClr val="545454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Propuestas relacionadas con la transparencia y concurrencia</a:t>
                      </a:r>
                      <a:endParaRPr lang="es-ES" sz="1100" noProof="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r>
                        <a:rPr lang="es-ES" sz="2799" b="1" spc="307" noProof="0" dirty="0">
                          <a:solidFill>
                            <a:srgbClr val="545454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03.</a:t>
                      </a:r>
                      <a:endParaRPr lang="es-ES" sz="1100" noProof="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s-ES" sz="2599" noProof="0" dirty="0">
                          <a:solidFill>
                            <a:srgbClr val="545454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Propuestas relacionadas con el desarrollo de la licitación</a:t>
                      </a:r>
                      <a:endParaRPr lang="es-ES" sz="1100" noProof="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r>
                        <a:rPr lang="es-ES" sz="2799" b="1" spc="307" noProof="0" dirty="0">
                          <a:solidFill>
                            <a:srgbClr val="545454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04.</a:t>
                      </a:r>
                      <a:endParaRPr lang="es-ES" sz="1100" noProof="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s-ES" sz="2599" noProof="0" dirty="0">
                          <a:solidFill>
                            <a:srgbClr val="545454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Propuestas relacionadas con la ejecución del contrato </a:t>
                      </a:r>
                      <a:endParaRPr lang="es-ES" sz="1100" noProof="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6552">
                <a:tc>
                  <a:txBody>
                    <a:bodyPr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r>
                        <a:rPr lang="es-ES" sz="2799" b="1" spc="307" noProof="0" dirty="0">
                          <a:solidFill>
                            <a:srgbClr val="545454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05.</a:t>
                      </a:r>
                      <a:endParaRPr lang="es-ES" sz="1100" noProof="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s-ES" sz="2599" noProof="0" dirty="0">
                          <a:solidFill>
                            <a:srgbClr val="545454"/>
                          </a:solidFill>
                          <a:latin typeface="Open Sans 1"/>
                          <a:ea typeface="Open Sans 1"/>
                          <a:cs typeface="Open Sans 1"/>
                          <a:sym typeface="Open Sans 1"/>
                        </a:rPr>
                        <a:t>Conclusiones</a:t>
                      </a:r>
                      <a:endParaRPr lang="es-ES" sz="1100" noProof="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028700" y="884039"/>
            <a:ext cx="7207324" cy="7811100"/>
          </a:xfrm>
          <a:custGeom>
            <a:avLst/>
            <a:gdLst/>
            <a:ahLst/>
            <a:cxnLst/>
            <a:rect l="l" t="t" r="r" b="b"/>
            <a:pathLst>
              <a:path w="7207324" h="7811100">
                <a:moveTo>
                  <a:pt x="0" y="0"/>
                </a:moveTo>
                <a:lnTo>
                  <a:pt x="7207324" y="0"/>
                </a:lnTo>
                <a:lnTo>
                  <a:pt x="7207324" y="7811100"/>
                </a:lnTo>
                <a:lnTo>
                  <a:pt x="0" y="7811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5" b="-35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4" name="Group 4"/>
          <p:cNvGrpSpPr/>
          <p:nvPr/>
        </p:nvGrpSpPr>
        <p:grpSpPr>
          <a:xfrm>
            <a:off x="1028700" y="9167000"/>
            <a:ext cx="3407283" cy="543782"/>
            <a:chOff x="0" y="0"/>
            <a:chExt cx="4543044" cy="7250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240357" y="9438876"/>
            <a:ext cx="1018984" cy="271844"/>
            <a:chOff x="0" y="0"/>
            <a:chExt cx="1358645" cy="3624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58646" cy="362458"/>
            </a:xfrm>
            <a:custGeom>
              <a:avLst/>
              <a:gdLst/>
              <a:ahLst/>
              <a:cxnLst/>
              <a:rect l="l" t="t" r="r" b="b"/>
              <a:pathLst>
                <a:path w="1358646" h="362458">
                  <a:moveTo>
                    <a:pt x="0" y="0"/>
                  </a:moveTo>
                  <a:lnTo>
                    <a:pt x="1358646" y="0"/>
                  </a:lnTo>
                  <a:lnTo>
                    <a:pt x="1358646" y="362458"/>
                  </a:lnTo>
                  <a:lnTo>
                    <a:pt x="0" y="362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78" b="-978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965533" y="1697612"/>
            <a:ext cx="6293767" cy="1168628"/>
            <a:chOff x="0" y="0"/>
            <a:chExt cx="8391689" cy="15581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91689" cy="1558171"/>
            </a:xfrm>
            <a:custGeom>
              <a:avLst/>
              <a:gdLst/>
              <a:ahLst/>
              <a:cxnLst/>
              <a:rect l="l" t="t" r="r" b="b"/>
              <a:pathLst>
                <a:path w="8391689" h="1558171">
                  <a:moveTo>
                    <a:pt x="0" y="0"/>
                  </a:moveTo>
                  <a:lnTo>
                    <a:pt x="8391689" y="0"/>
                  </a:lnTo>
                  <a:lnTo>
                    <a:pt x="8391689" y="1558171"/>
                  </a:lnTo>
                  <a:lnTo>
                    <a:pt x="0" y="15581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23825"/>
              <a:ext cx="8391689" cy="14343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940"/>
                </a:lnSpc>
              </a:pPr>
              <a:r>
                <a:rPr lang="es-ES" sz="6000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Índice</a:t>
              </a:r>
            </a:p>
          </p:txBody>
        </p:sp>
      </p:grpSp>
      <p:pic>
        <p:nvPicPr>
          <p:cNvPr id="5124" name="Picture 4" descr="La terminal Best ofrecerá nuevos servicios para contenedores 'reefer'">
            <a:extLst>
              <a:ext uri="{FF2B5EF4-FFF2-40B4-BE49-F238E27FC236}">
                <a16:creationId xmlns:a16="http://schemas.microsoft.com/office/drawing/2014/main" id="{6EDA1CA7-A09C-FCF2-36EF-8535B6756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00" y="2866240"/>
            <a:ext cx="7739719" cy="467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687704"/>
            <a:ext cx="10243935" cy="1544832"/>
            <a:chOff x="0" y="-382947"/>
            <a:chExt cx="13658580" cy="2059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58580" cy="1676830"/>
            </a:xfrm>
            <a:custGeom>
              <a:avLst/>
              <a:gdLst/>
              <a:ahLst/>
              <a:cxnLst/>
              <a:rect l="l" t="t" r="r" b="b"/>
              <a:pathLst>
                <a:path w="13658580" h="1676830">
                  <a:moveTo>
                    <a:pt x="0" y="0"/>
                  </a:moveTo>
                  <a:lnTo>
                    <a:pt x="13658580" y="0"/>
                  </a:lnTo>
                  <a:lnTo>
                    <a:pt x="13658580" y="1676830"/>
                  </a:lnTo>
                  <a:lnTo>
                    <a:pt x="0" y="16768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2947"/>
              <a:ext cx="13658580" cy="18197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423"/>
                </a:lnSpc>
              </a:pPr>
              <a:r>
                <a:rPr lang="es-ES" sz="4999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Devolución de la garantía definitiva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41830" y="3461090"/>
            <a:ext cx="9799678" cy="3821991"/>
            <a:chOff x="-406399" y="-244477"/>
            <a:chExt cx="13066238" cy="50959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59839" cy="4851510"/>
            </a:xfrm>
            <a:custGeom>
              <a:avLst/>
              <a:gdLst/>
              <a:ahLst/>
              <a:cxnLst/>
              <a:rect l="l" t="t" r="r" b="b"/>
              <a:pathLst>
                <a:path w="12659839" h="4851510">
                  <a:moveTo>
                    <a:pt x="0" y="0"/>
                  </a:moveTo>
                  <a:lnTo>
                    <a:pt x="12659839" y="0"/>
                  </a:lnTo>
                  <a:lnTo>
                    <a:pt x="12659839" y="4851510"/>
                  </a:lnTo>
                  <a:lnTo>
                    <a:pt x="0" y="48515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406399" y="-244477"/>
              <a:ext cx="9753600" cy="489913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n-US" sz="200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La devolución de la garantía definitiva por nuestros servicios contratados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no se debería vincular al período de garantía del contratista de las obras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Limitar el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tiempo máximo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disponible por la administración a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un año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para la devolución del aval bancario o seguro de caución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En contratos de proyecto + supervisión de obra, se debería devolver la parte proporcional de la garantía definitiva correspondiente a los honorarios de Proyecto constructivo a la entrega del mismo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9167000"/>
            <a:ext cx="3407283" cy="543782"/>
            <a:chOff x="0" y="0"/>
            <a:chExt cx="4543044" cy="7250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154183" y="-144661"/>
            <a:ext cx="5133817" cy="10431661"/>
          </a:xfrm>
          <a:custGeom>
            <a:avLst/>
            <a:gdLst/>
            <a:ahLst/>
            <a:cxnLst/>
            <a:rect l="l" t="t" r="r" b="b"/>
            <a:pathLst>
              <a:path w="5133817" h="10431661">
                <a:moveTo>
                  <a:pt x="0" y="0"/>
                </a:moveTo>
                <a:lnTo>
                  <a:pt x="5133817" y="0"/>
                </a:lnTo>
                <a:lnTo>
                  <a:pt x="5133817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5" b="-3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13154183" y="-144661"/>
            <a:ext cx="5133817" cy="10431661"/>
          </a:xfrm>
          <a:custGeom>
            <a:avLst/>
            <a:gdLst/>
            <a:ahLst/>
            <a:cxnLst/>
            <a:rect l="l" t="t" r="r" b="b"/>
            <a:pathLst>
              <a:path w="5133817" h="10431661">
                <a:moveTo>
                  <a:pt x="0" y="0"/>
                </a:moveTo>
                <a:lnTo>
                  <a:pt x="5133817" y="0"/>
                </a:lnTo>
                <a:lnTo>
                  <a:pt x="5133817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5" b="-35"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4098" name="Picture 2" descr="Tallaran el trànsit d'un viaducte de l'Eix Transversal a Osona per  problemes estructurals">
            <a:extLst>
              <a:ext uri="{FF2B5EF4-FFF2-40B4-BE49-F238E27FC236}">
                <a16:creationId xmlns:a16="http://schemas.microsoft.com/office/drawing/2014/main" id="{E5F66D80-FD4B-1EBC-6023-29B7E0C90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3052482"/>
            <a:ext cx="8813697" cy="533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2682" y="514099"/>
            <a:ext cx="7880043" cy="1118622"/>
            <a:chOff x="0" y="0"/>
            <a:chExt cx="10506724" cy="14914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06725" cy="1491497"/>
            </a:xfrm>
            <a:custGeom>
              <a:avLst/>
              <a:gdLst/>
              <a:ahLst/>
              <a:cxnLst/>
              <a:rect l="l" t="t" r="r" b="b"/>
              <a:pathLst>
                <a:path w="10506725" h="1491497">
                  <a:moveTo>
                    <a:pt x="0" y="0"/>
                  </a:moveTo>
                  <a:lnTo>
                    <a:pt x="10506725" y="0"/>
                  </a:lnTo>
                  <a:lnTo>
                    <a:pt x="10506725" y="1491497"/>
                  </a:lnTo>
                  <a:lnTo>
                    <a:pt x="0" y="14914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0"/>
              <a:ext cx="10506724" cy="13962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950"/>
                </a:lnSpc>
              </a:pPr>
              <a:r>
                <a:rPr lang="es-ES" sz="4999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Conclusiones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0993" y="1503287"/>
            <a:ext cx="10221807" cy="7663713"/>
            <a:chOff x="0" y="-345157"/>
            <a:chExt cx="13629076" cy="102182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037671" cy="9873127"/>
            </a:xfrm>
            <a:custGeom>
              <a:avLst/>
              <a:gdLst/>
              <a:ahLst/>
              <a:cxnLst/>
              <a:rect l="l" t="t" r="r" b="b"/>
              <a:pathLst>
                <a:path w="13037671" h="9873127">
                  <a:moveTo>
                    <a:pt x="0" y="0"/>
                  </a:moveTo>
                  <a:lnTo>
                    <a:pt x="13037671" y="0"/>
                  </a:lnTo>
                  <a:lnTo>
                    <a:pt x="13037671" y="9873127"/>
                  </a:lnTo>
                  <a:lnTo>
                    <a:pt x="0" y="98731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45157"/>
              <a:ext cx="13629076" cy="992075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Retribuir los servicios de ingeniería y arquitectura a precios justos de mercado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, considerando todos los costes en que incurre la empresa para producir el servicio y un BI para poder garantizar una correcta calidad del trabajo y la recuperación del sector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Necesitamos </a:t>
              </a:r>
              <a:r>
                <a:rPr lang="es-ES" sz="2000" b="1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 Bold"/>
                </a:rPr>
                <a:t>adjudicaciones justas y transparentes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en el marco de una </a:t>
              </a:r>
              <a:r>
                <a:rPr lang="es-ES" sz="2000" b="1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 Bold"/>
                </a:rPr>
                <a:t>competencia sana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. Dar mayor peso a la oferta técnica en la adjudicación de los contratos, primando la Calidad de la prestación del servicio y </a:t>
              </a:r>
              <a:r>
                <a:rPr lang="es-ES" sz="2000" b="1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 Bold"/>
                </a:rPr>
                <a:t>evitando ofertas temerarias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.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Hacer de nuevo atractivo el sector para los jóvenes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, </a:t>
              </a:r>
              <a:r>
                <a:rPr lang="es-ES" sz="200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 Bold"/>
                </a:rPr>
                <a:t>facilitando su entrada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para garantizar relevo generacional y </a:t>
              </a:r>
              <a:r>
                <a:rPr lang="es-ES" sz="2000" b="1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 Bold"/>
                </a:rPr>
                <a:t>no expulsar a los senior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por caducidad de referencias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No distorsionar el mercado con la </a:t>
              </a:r>
              <a:r>
                <a:rPr lang="es-ES" sz="2000" b="1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 Bold"/>
                </a:rPr>
                <a:t>adjudicación directa de contratos a </a:t>
              </a:r>
              <a:r>
                <a:rPr lang="es-E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 Bold"/>
                </a:rPr>
                <a:t>medios propios</a:t>
              </a:r>
              <a:r>
                <a:rPr lang="es-ES" sz="2000" b="1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 Bold"/>
                </a:rPr>
                <a:t> de la administración  </a:t>
              </a:r>
              <a:r>
                <a:rPr lang="es-ES" sz="20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y permitiendo la posterior subcontratación a las empresas privadas  mediante subasta. 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El sector de la ingeniería y la arquitectura tiene una </a:t>
              </a:r>
              <a:r>
                <a:rPr lang="es-ES" sz="20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importancia social estratégica</a:t>
              </a:r>
              <a:r>
                <a:rPr lang="es-ES" sz="20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, diseña las infraestructuras que necesita el país para su progreso y garantiza </a:t>
              </a:r>
              <a:r>
                <a:rPr lang="es-E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su correcta ejecución</a:t>
              </a:r>
              <a:r>
                <a:rPr lang="es-ES" sz="20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. </a:t>
              </a:r>
              <a:r>
                <a:rPr lang="es-ES" sz="20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No permitamos su degradación</a:t>
              </a: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9167000"/>
            <a:ext cx="3407283" cy="543782"/>
            <a:chOff x="0" y="0"/>
            <a:chExt cx="4543044" cy="7250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351830" y="0"/>
            <a:ext cx="5936170" cy="10403586"/>
            <a:chOff x="0" y="0"/>
            <a:chExt cx="7914893" cy="138714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914894" cy="13871448"/>
            </a:xfrm>
            <a:custGeom>
              <a:avLst/>
              <a:gdLst/>
              <a:ahLst/>
              <a:cxnLst/>
              <a:rect l="l" t="t" r="r" b="b"/>
              <a:pathLst>
                <a:path w="7914894" h="13871448">
                  <a:moveTo>
                    <a:pt x="0" y="0"/>
                  </a:moveTo>
                  <a:lnTo>
                    <a:pt x="7914894" y="0"/>
                  </a:lnTo>
                  <a:lnTo>
                    <a:pt x="7914894" y="13871448"/>
                  </a:lnTo>
                  <a:lnTo>
                    <a:pt x="0" y="13871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7427" r="-39982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56749" y="1102730"/>
            <a:ext cx="2162977" cy="8374261"/>
          </a:xfrm>
          <a:custGeom>
            <a:avLst/>
            <a:gdLst/>
            <a:ahLst/>
            <a:cxnLst/>
            <a:rect l="l" t="t" r="r" b="b"/>
            <a:pathLst>
              <a:path w="2562051" h="8374261">
                <a:moveTo>
                  <a:pt x="0" y="0"/>
                </a:moveTo>
                <a:lnTo>
                  <a:pt x="2562051" y="0"/>
                </a:lnTo>
                <a:lnTo>
                  <a:pt x="2562051" y="8374261"/>
                </a:lnTo>
                <a:lnTo>
                  <a:pt x="0" y="83742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42" b="-42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7636" y="1742872"/>
            <a:ext cx="9761636" cy="6656594"/>
          </a:xfrm>
          <a:custGeom>
            <a:avLst/>
            <a:gdLst/>
            <a:ahLst/>
            <a:cxnLst/>
            <a:rect l="l" t="t" r="r" b="b"/>
            <a:pathLst>
              <a:path w="9761636" h="6656594">
                <a:moveTo>
                  <a:pt x="0" y="0"/>
                </a:moveTo>
                <a:lnTo>
                  <a:pt x="9761636" y="0"/>
                </a:lnTo>
                <a:lnTo>
                  <a:pt x="9761636" y="6656594"/>
                </a:lnTo>
                <a:lnTo>
                  <a:pt x="0" y="6656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" b="-2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13332211" y="8554386"/>
            <a:ext cx="1018984" cy="271844"/>
            <a:chOff x="0" y="0"/>
            <a:chExt cx="1358645" cy="3624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58646" cy="362458"/>
            </a:xfrm>
            <a:custGeom>
              <a:avLst/>
              <a:gdLst/>
              <a:ahLst/>
              <a:cxnLst/>
              <a:rect l="l" t="t" r="r" b="b"/>
              <a:pathLst>
                <a:path w="1358646" h="362458">
                  <a:moveTo>
                    <a:pt x="0" y="0"/>
                  </a:moveTo>
                  <a:lnTo>
                    <a:pt x="1358646" y="0"/>
                  </a:lnTo>
                  <a:lnTo>
                    <a:pt x="1358646" y="362458"/>
                  </a:lnTo>
                  <a:lnTo>
                    <a:pt x="0" y="362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78" b="-978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00360" y="4073206"/>
            <a:ext cx="5396899" cy="2952492"/>
            <a:chOff x="0" y="0"/>
            <a:chExt cx="7195865" cy="39366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95865" cy="3936656"/>
            </a:xfrm>
            <a:custGeom>
              <a:avLst/>
              <a:gdLst/>
              <a:ahLst/>
              <a:cxnLst/>
              <a:rect l="l" t="t" r="r" b="b"/>
              <a:pathLst>
                <a:path w="7195865" h="3936656">
                  <a:moveTo>
                    <a:pt x="0" y="0"/>
                  </a:moveTo>
                  <a:lnTo>
                    <a:pt x="7195865" y="0"/>
                  </a:lnTo>
                  <a:lnTo>
                    <a:pt x="7195865" y="3936656"/>
                  </a:lnTo>
                  <a:lnTo>
                    <a:pt x="0" y="39366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5725"/>
              <a:ext cx="7195865" cy="385093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9680"/>
                </a:lnSpc>
              </a:pPr>
              <a:r>
                <a:rPr lang="en-US" sz="8800" b="1">
                  <a:solidFill>
                    <a:srgbClr val="FFFFFF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MUCHAS GRACIAS!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32211" y="8997012"/>
            <a:ext cx="4099917" cy="843910"/>
            <a:chOff x="0" y="0"/>
            <a:chExt cx="5466556" cy="11252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66556" cy="1125213"/>
            </a:xfrm>
            <a:custGeom>
              <a:avLst/>
              <a:gdLst/>
              <a:ahLst/>
              <a:cxnLst/>
              <a:rect l="l" t="t" r="r" b="b"/>
              <a:pathLst>
                <a:path w="5466556" h="1125213">
                  <a:moveTo>
                    <a:pt x="0" y="0"/>
                  </a:moveTo>
                  <a:lnTo>
                    <a:pt x="5466556" y="0"/>
                  </a:lnTo>
                  <a:lnTo>
                    <a:pt x="5466556" y="1125213"/>
                  </a:lnTo>
                  <a:lnTo>
                    <a:pt x="0" y="11252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466556" cy="11633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Av. Diagonal, 477 (08036)</a:t>
              </a:r>
            </a:p>
            <a:p>
              <a:pPr algn="l">
                <a:lnSpc>
                  <a:spcPts val="2659"/>
                </a:lnSpc>
              </a:pPr>
              <a:r>
                <a:rPr lang="en-US" sz="1899" u="sng">
                  <a:solidFill>
                    <a:srgbClr val="0000FF"/>
                  </a:solidFill>
                  <a:latin typeface="Open Sans 1"/>
                  <a:ea typeface="Open Sans 1"/>
                  <a:cs typeface="Open Sans 1"/>
                  <a:sym typeface="Open Sans 1"/>
                  <a:hlinkClick r:id="rId5" tooltip="mailto:info@catenara.cat"/>
                </a:rPr>
                <a:t>info@catenara.cat</a:t>
              </a:r>
              <a:r>
                <a:rPr lang="en-US" sz="1899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  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9167000"/>
            <a:ext cx="3407283" cy="543782"/>
            <a:chOff x="0" y="0"/>
            <a:chExt cx="4543044" cy="7250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010400" y="2718823"/>
            <a:ext cx="8773478" cy="4935093"/>
            <a:chOff x="0" y="0"/>
            <a:chExt cx="11697970" cy="65801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697970" cy="6580124"/>
            </a:xfrm>
            <a:custGeom>
              <a:avLst/>
              <a:gdLst/>
              <a:ahLst/>
              <a:cxnLst/>
              <a:rect l="l" t="t" r="r" b="b"/>
              <a:pathLst>
                <a:path w="11697970" h="6580124">
                  <a:moveTo>
                    <a:pt x="0" y="0"/>
                  </a:moveTo>
                  <a:lnTo>
                    <a:pt x="11697970" y="0"/>
                  </a:lnTo>
                  <a:lnTo>
                    <a:pt x="11697970" y="6580124"/>
                  </a:lnTo>
                  <a:lnTo>
                    <a:pt x="0" y="6580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58" b="-58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8222943" cy="1118622"/>
            <a:chOff x="0" y="0"/>
            <a:chExt cx="10963924" cy="14914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06724" cy="1491497"/>
            </a:xfrm>
            <a:custGeom>
              <a:avLst/>
              <a:gdLst/>
              <a:ahLst/>
              <a:cxnLst/>
              <a:rect l="l" t="t" r="r" b="b"/>
              <a:pathLst>
                <a:path w="10506724" h="1491497">
                  <a:moveTo>
                    <a:pt x="0" y="0"/>
                  </a:moveTo>
                  <a:lnTo>
                    <a:pt x="10506724" y="0"/>
                  </a:lnTo>
                  <a:lnTo>
                    <a:pt x="10506724" y="1491497"/>
                  </a:lnTo>
                  <a:lnTo>
                    <a:pt x="0" y="14914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457200" y="95249"/>
              <a:ext cx="10506724" cy="139624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950"/>
                </a:lnSpc>
              </a:pPr>
              <a:r>
                <a:rPr lang="es-ES" sz="4999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Introducción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7324" y="2485730"/>
            <a:ext cx="9365876" cy="6511214"/>
            <a:chOff x="0" y="0"/>
            <a:chExt cx="12039600" cy="86816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39600" cy="8681618"/>
            </a:xfrm>
            <a:custGeom>
              <a:avLst/>
              <a:gdLst/>
              <a:ahLst/>
              <a:cxnLst/>
              <a:rect l="l" t="t" r="r" b="b"/>
              <a:pathLst>
                <a:path w="12039600" h="8681618">
                  <a:moveTo>
                    <a:pt x="0" y="0"/>
                  </a:moveTo>
                  <a:lnTo>
                    <a:pt x="12039600" y="0"/>
                  </a:lnTo>
                  <a:lnTo>
                    <a:pt x="12039600" y="8681618"/>
                  </a:lnTo>
                  <a:lnTo>
                    <a:pt x="0" y="86816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039600" cy="872924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n-US" sz="200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CATENARA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, asociación de referencia en Catalunya de las empresas de ingeniería y arquitectura. 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+60 empresas del sector representadas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Defiende los intereses de sus asociados y del sector en general ante los poderes adjudicadores del sector público (infraestructuras, espacios urbanos y equipamientos) en Catalunya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El sector de los servicios de ingeniería y arquitectura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no ha recuperado el nivel de honorarios previo a la crisis financiera del 2008.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Ha dejado de ser atractivo para los jóvenes locales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. Entrada creciente de profesionales inmigrantes, normalmente sin titulación convalidada. 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Centrados en la mejora de las condiciones contractuales.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/>
                  <a:ea typeface="Open Sans 1 Bold Italics"/>
                  <a:cs typeface="Open Sans 1 Bold Italics"/>
                  <a:sym typeface="Open Sans 1 Bold Italics"/>
                </a:rPr>
                <a:t>Se han creado grupos de trabajo con las principales administraciones públicas catalanas para la revisión de los pliegos.</a:t>
              </a:r>
            </a:p>
            <a:p>
              <a:pPr marL="482600" lvl="3" indent="-120650" algn="l">
                <a:lnSpc>
                  <a:spcPts val="2800"/>
                </a:lnSpc>
              </a:pPr>
              <a:endParaRPr lang="en-US" sz="2000" b="1" i="1" dirty="0">
                <a:solidFill>
                  <a:srgbClr val="545454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endParaRPr>
            </a:p>
            <a:p>
              <a:pPr marL="482600" lvl="3" indent="-120650" algn="l">
                <a:lnSpc>
                  <a:spcPts val="2800"/>
                </a:lnSpc>
              </a:pPr>
              <a:endParaRPr lang="en-US" sz="2000" b="1" i="1" dirty="0">
                <a:solidFill>
                  <a:srgbClr val="545454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endParaRPr>
            </a:p>
            <a:p>
              <a:pPr marL="482600" lvl="3" indent="-120650" algn="l">
                <a:lnSpc>
                  <a:spcPts val="2800"/>
                </a:lnSpc>
              </a:pPr>
              <a:endParaRPr lang="en-US" sz="2000" b="1" i="1" dirty="0">
                <a:solidFill>
                  <a:srgbClr val="545454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endParaRPr>
            </a:p>
            <a:p>
              <a:pPr marL="482600" lvl="3" indent="-120650" algn="l">
                <a:lnSpc>
                  <a:spcPts val="2800"/>
                </a:lnSpc>
              </a:pPr>
              <a:endParaRPr lang="en-US" sz="2000" b="1" i="1" dirty="0">
                <a:solidFill>
                  <a:srgbClr val="545454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9167000"/>
            <a:ext cx="3407283" cy="543782"/>
            <a:chOff x="0" y="0"/>
            <a:chExt cx="4543044" cy="7250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154183" y="-144661"/>
            <a:ext cx="5133817" cy="10431661"/>
          </a:xfrm>
          <a:custGeom>
            <a:avLst/>
            <a:gdLst/>
            <a:ahLst/>
            <a:cxnLst/>
            <a:rect l="l" t="t" r="r" b="b"/>
            <a:pathLst>
              <a:path w="5133817" h="10431661">
                <a:moveTo>
                  <a:pt x="0" y="0"/>
                </a:moveTo>
                <a:lnTo>
                  <a:pt x="5133817" y="0"/>
                </a:lnTo>
                <a:lnTo>
                  <a:pt x="5133817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5" b="-35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1" name="Group 11"/>
          <p:cNvGrpSpPr/>
          <p:nvPr/>
        </p:nvGrpSpPr>
        <p:grpSpPr>
          <a:xfrm>
            <a:off x="11272635" y="1028700"/>
            <a:ext cx="5133817" cy="8458200"/>
            <a:chOff x="0" y="0"/>
            <a:chExt cx="6089015" cy="1097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089015" cy="10972800"/>
            </a:xfrm>
            <a:custGeom>
              <a:avLst/>
              <a:gdLst/>
              <a:ahLst/>
              <a:cxnLst/>
              <a:rect l="l" t="t" r="r" b="b"/>
              <a:pathLst>
                <a:path w="6089015" h="10972800">
                  <a:moveTo>
                    <a:pt x="0" y="0"/>
                  </a:moveTo>
                  <a:lnTo>
                    <a:pt x="6089015" y="0"/>
                  </a:lnTo>
                  <a:lnTo>
                    <a:pt x="6089015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5571" r="-94492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167000"/>
            <a:ext cx="3407283" cy="543782"/>
            <a:chOff x="0" y="0"/>
            <a:chExt cx="4543044" cy="7250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52408" y="7074000"/>
            <a:ext cx="524354" cy="524354"/>
          </a:xfrm>
          <a:custGeom>
            <a:avLst/>
            <a:gdLst/>
            <a:ahLst/>
            <a:cxnLst/>
            <a:rect l="l" t="t" r="r" b="b"/>
            <a:pathLst>
              <a:path w="524354" h="524354">
                <a:moveTo>
                  <a:pt x="0" y="0"/>
                </a:moveTo>
                <a:lnTo>
                  <a:pt x="524354" y="0"/>
                </a:lnTo>
                <a:lnTo>
                  <a:pt x="524354" y="524354"/>
                </a:lnTo>
                <a:lnTo>
                  <a:pt x="0" y="524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5" name="Group 5"/>
          <p:cNvGrpSpPr/>
          <p:nvPr/>
        </p:nvGrpSpPr>
        <p:grpSpPr>
          <a:xfrm>
            <a:off x="1114715" y="2443596"/>
            <a:ext cx="10157920" cy="1118622"/>
            <a:chOff x="0" y="0"/>
            <a:chExt cx="13543893" cy="14914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3893" cy="1491497"/>
            </a:xfrm>
            <a:custGeom>
              <a:avLst/>
              <a:gdLst/>
              <a:ahLst/>
              <a:cxnLst/>
              <a:rect l="l" t="t" r="r" b="b"/>
              <a:pathLst>
                <a:path w="13543893" h="1491497">
                  <a:moveTo>
                    <a:pt x="0" y="0"/>
                  </a:moveTo>
                  <a:lnTo>
                    <a:pt x="13543893" y="0"/>
                  </a:lnTo>
                  <a:lnTo>
                    <a:pt x="13543893" y="1491497"/>
                  </a:lnTo>
                  <a:lnTo>
                    <a:pt x="0" y="14914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0"/>
              <a:ext cx="13543893" cy="13962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950"/>
                </a:lnSpc>
              </a:pPr>
              <a:r>
                <a:rPr lang="es-ES" sz="4999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Propuestas de mejora de pliegos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14715" y="4109838"/>
            <a:ext cx="8458200" cy="5057162"/>
            <a:chOff x="0" y="0"/>
            <a:chExt cx="11277600" cy="67428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77600" cy="6742882"/>
            </a:xfrm>
            <a:custGeom>
              <a:avLst/>
              <a:gdLst/>
              <a:ahLst/>
              <a:cxnLst/>
              <a:rect l="l" t="t" r="r" b="b"/>
              <a:pathLst>
                <a:path w="11277600" h="6742882">
                  <a:moveTo>
                    <a:pt x="0" y="0"/>
                  </a:moveTo>
                  <a:lnTo>
                    <a:pt x="11277600" y="0"/>
                  </a:lnTo>
                  <a:lnTo>
                    <a:pt x="11277600" y="6742882"/>
                  </a:lnTo>
                  <a:lnTo>
                    <a:pt x="0" y="67428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1277600" cy="679050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3" indent="-120650" algn="l">
                <a:lnSpc>
                  <a:spcPts val="2800"/>
                </a:lnSpc>
                <a:buFont typeface="Arial"/>
                <a:buChar char="￭"/>
              </a:pPr>
              <a:r>
                <a:rPr lang="en-US" sz="2000" dirty="0">
                  <a:solidFill>
                    <a:srgbClr val="80808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400" noProof="0" dirty="0">
                  <a:solidFill>
                    <a:srgbClr val="80808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Transparencia y libre concurrencia </a:t>
              </a:r>
            </a:p>
            <a:p>
              <a:pPr marL="482600" lvl="3" indent="-120650" algn="l">
                <a:lnSpc>
                  <a:spcPts val="2800"/>
                </a:lnSpc>
              </a:pPr>
              <a:endParaRPr lang="es-ES" sz="2400" noProof="0" dirty="0">
                <a:solidFill>
                  <a:srgbClr val="80808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l">
                <a:lnSpc>
                  <a:spcPts val="2800"/>
                </a:lnSpc>
                <a:buFont typeface="Arial"/>
                <a:buChar char="￭"/>
              </a:pPr>
              <a:r>
                <a:rPr lang="es-ES" sz="2400" noProof="0" dirty="0">
                  <a:solidFill>
                    <a:srgbClr val="80808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Desarrollo de la licitación</a:t>
              </a:r>
            </a:p>
            <a:p>
              <a:pPr marL="482600" lvl="3" indent="-120650" algn="l">
                <a:lnSpc>
                  <a:spcPts val="2800"/>
                </a:lnSpc>
              </a:pPr>
              <a:endParaRPr lang="es-ES" sz="2400" noProof="0" dirty="0">
                <a:solidFill>
                  <a:srgbClr val="80808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l">
                <a:lnSpc>
                  <a:spcPts val="2800"/>
                </a:lnSpc>
                <a:buFont typeface="Arial"/>
                <a:buChar char="￭"/>
              </a:pPr>
              <a:r>
                <a:rPr lang="es-ES" sz="2400" noProof="0" dirty="0">
                  <a:solidFill>
                    <a:srgbClr val="80808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Ejecución del contrato</a:t>
              </a: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80808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80808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51819" y="-116593"/>
            <a:ext cx="5936170" cy="10403586"/>
            <a:chOff x="0" y="0"/>
            <a:chExt cx="7914894" cy="138714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914894" cy="13871448"/>
            </a:xfrm>
            <a:custGeom>
              <a:avLst/>
              <a:gdLst/>
              <a:ahLst/>
              <a:cxnLst/>
              <a:rect l="l" t="t" r="r" b="b"/>
              <a:pathLst>
                <a:path w="7914894" h="13871448">
                  <a:moveTo>
                    <a:pt x="0" y="0"/>
                  </a:moveTo>
                  <a:lnTo>
                    <a:pt x="7914894" y="0"/>
                  </a:lnTo>
                  <a:lnTo>
                    <a:pt x="7914894" y="13871448"/>
                  </a:lnTo>
                  <a:lnTo>
                    <a:pt x="0" y="13871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8445" r="-94100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122571" y="884039"/>
            <a:ext cx="2562051" cy="8374261"/>
          </a:xfrm>
          <a:custGeom>
            <a:avLst/>
            <a:gdLst/>
            <a:ahLst/>
            <a:cxnLst/>
            <a:rect l="l" t="t" r="r" b="b"/>
            <a:pathLst>
              <a:path w="2562051" h="8374261">
                <a:moveTo>
                  <a:pt x="0" y="0"/>
                </a:moveTo>
                <a:lnTo>
                  <a:pt x="2562051" y="0"/>
                </a:lnTo>
                <a:lnTo>
                  <a:pt x="2562051" y="8374261"/>
                </a:lnTo>
                <a:lnTo>
                  <a:pt x="0" y="83742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42" b="-42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11235" y="657586"/>
            <a:ext cx="7848065" cy="8971828"/>
            <a:chOff x="0" y="0"/>
            <a:chExt cx="2066980" cy="2362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66980" cy="2362951"/>
            </a:xfrm>
            <a:custGeom>
              <a:avLst/>
              <a:gdLst/>
              <a:ahLst/>
              <a:cxnLst/>
              <a:rect l="l" t="t" r="r" b="b"/>
              <a:pathLst>
                <a:path w="2066980" h="2362951">
                  <a:moveTo>
                    <a:pt x="0" y="0"/>
                  </a:moveTo>
                  <a:lnTo>
                    <a:pt x="2066980" y="0"/>
                  </a:lnTo>
                  <a:lnTo>
                    <a:pt x="2066980" y="2362951"/>
                  </a:lnTo>
                  <a:lnTo>
                    <a:pt x="0" y="23629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4C1B7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66980" cy="2401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9167000"/>
            <a:ext cx="3407321" cy="543752"/>
          </a:xfrm>
          <a:custGeom>
            <a:avLst/>
            <a:gdLst/>
            <a:ahLst/>
            <a:cxnLst/>
            <a:rect l="l" t="t" r="r" b="b"/>
            <a:pathLst>
              <a:path w="3407321" h="543752">
                <a:moveTo>
                  <a:pt x="0" y="0"/>
                </a:moveTo>
                <a:lnTo>
                  <a:pt x="3407321" y="0"/>
                </a:lnTo>
                <a:lnTo>
                  <a:pt x="3407321" y="543752"/>
                </a:lnTo>
                <a:lnTo>
                  <a:pt x="0" y="5437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6" name="Group 6"/>
          <p:cNvGrpSpPr/>
          <p:nvPr/>
        </p:nvGrpSpPr>
        <p:grpSpPr>
          <a:xfrm>
            <a:off x="10300229" y="1219015"/>
            <a:ext cx="703127" cy="70312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414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00229" y="2950841"/>
            <a:ext cx="703127" cy="7031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4143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00229" y="5994080"/>
            <a:ext cx="703127" cy="70312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4143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300229" y="4680492"/>
            <a:ext cx="703127" cy="70312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4143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408244" y="4767122"/>
            <a:ext cx="487097" cy="424217"/>
          </a:xfrm>
          <a:custGeom>
            <a:avLst/>
            <a:gdLst/>
            <a:ahLst/>
            <a:cxnLst/>
            <a:rect l="l" t="t" r="r" b="b"/>
            <a:pathLst>
              <a:path w="487097" h="424217">
                <a:moveTo>
                  <a:pt x="0" y="0"/>
                </a:moveTo>
                <a:lnTo>
                  <a:pt x="487097" y="0"/>
                </a:lnTo>
                <a:lnTo>
                  <a:pt x="487097" y="424218"/>
                </a:lnTo>
                <a:lnTo>
                  <a:pt x="0" y="424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9" name="Group 19"/>
          <p:cNvGrpSpPr/>
          <p:nvPr/>
        </p:nvGrpSpPr>
        <p:grpSpPr>
          <a:xfrm>
            <a:off x="10281402" y="7260050"/>
            <a:ext cx="703127" cy="70312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4143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31650" y="1302416"/>
            <a:ext cx="440283" cy="472039"/>
          </a:xfrm>
          <a:custGeom>
            <a:avLst/>
            <a:gdLst/>
            <a:ahLst/>
            <a:cxnLst/>
            <a:rect l="l" t="t" r="r" b="b"/>
            <a:pathLst>
              <a:path w="440283" h="472039">
                <a:moveTo>
                  <a:pt x="0" y="0"/>
                </a:moveTo>
                <a:lnTo>
                  <a:pt x="440284" y="0"/>
                </a:lnTo>
                <a:lnTo>
                  <a:pt x="440284" y="472039"/>
                </a:lnTo>
                <a:lnTo>
                  <a:pt x="0" y="4720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10449370" y="3056761"/>
            <a:ext cx="404844" cy="458156"/>
          </a:xfrm>
          <a:custGeom>
            <a:avLst/>
            <a:gdLst/>
            <a:ahLst/>
            <a:cxnLst/>
            <a:rect l="l" t="t" r="r" b="b"/>
            <a:pathLst>
              <a:path w="404844" h="458156">
                <a:moveTo>
                  <a:pt x="0" y="0"/>
                </a:moveTo>
                <a:lnTo>
                  <a:pt x="404844" y="0"/>
                </a:lnTo>
                <a:lnTo>
                  <a:pt x="404844" y="458156"/>
                </a:lnTo>
                <a:lnTo>
                  <a:pt x="0" y="4581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4" name="Freeform 24"/>
          <p:cNvSpPr/>
          <p:nvPr/>
        </p:nvSpPr>
        <p:spPr>
          <a:xfrm>
            <a:off x="10479266" y="6095935"/>
            <a:ext cx="345052" cy="499418"/>
          </a:xfrm>
          <a:custGeom>
            <a:avLst/>
            <a:gdLst/>
            <a:ahLst/>
            <a:cxnLst/>
            <a:rect l="l" t="t" r="r" b="b"/>
            <a:pathLst>
              <a:path w="345052" h="499418">
                <a:moveTo>
                  <a:pt x="0" y="0"/>
                </a:moveTo>
                <a:lnTo>
                  <a:pt x="345052" y="0"/>
                </a:lnTo>
                <a:lnTo>
                  <a:pt x="345052" y="499417"/>
                </a:lnTo>
                <a:lnTo>
                  <a:pt x="0" y="4994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5" name="Freeform 25"/>
          <p:cNvSpPr/>
          <p:nvPr/>
        </p:nvSpPr>
        <p:spPr>
          <a:xfrm>
            <a:off x="10410863" y="7389511"/>
            <a:ext cx="444205" cy="444205"/>
          </a:xfrm>
          <a:custGeom>
            <a:avLst/>
            <a:gdLst/>
            <a:ahLst/>
            <a:cxnLst/>
            <a:rect l="l" t="t" r="r" b="b"/>
            <a:pathLst>
              <a:path w="444205" h="444205">
                <a:moveTo>
                  <a:pt x="0" y="0"/>
                </a:moveTo>
                <a:lnTo>
                  <a:pt x="444205" y="0"/>
                </a:lnTo>
                <a:lnTo>
                  <a:pt x="444205" y="444204"/>
                </a:lnTo>
                <a:lnTo>
                  <a:pt x="0" y="4442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TextBox 26"/>
          <p:cNvSpPr txBox="1"/>
          <p:nvPr/>
        </p:nvSpPr>
        <p:spPr>
          <a:xfrm>
            <a:off x="962159" y="3305807"/>
            <a:ext cx="6966772" cy="303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940"/>
              </a:lnSpc>
              <a:spcBef>
                <a:spcPct val="0"/>
              </a:spcBef>
            </a:pPr>
            <a:r>
              <a:rPr lang="es-ES" sz="6000" b="1" noProof="0" dirty="0">
                <a:solidFill>
                  <a:srgbClr val="424143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Propuestas relacionadas con la transparencia y la concurrencia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290383" y="1077591"/>
            <a:ext cx="5611917" cy="120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s-ES" sz="3499" b="1" noProof="0" dirty="0">
                <a:solidFill>
                  <a:srgbClr val="C4C1B7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Presupuesto Base de Licitación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290383" y="2893691"/>
            <a:ext cx="5738694" cy="120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s-ES" sz="3499" b="1" noProof="0" dirty="0">
                <a:solidFill>
                  <a:srgbClr val="C4C1B7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Dimensionamiento equipos de trabajo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242562" y="4709792"/>
            <a:ext cx="5786514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s-ES" sz="3499" b="1" noProof="0" dirty="0">
                <a:solidFill>
                  <a:srgbClr val="C4C1B7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Valor Estimado del contrato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163316" y="6003351"/>
            <a:ext cx="5992828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s-ES" sz="3499" b="1" noProof="0" dirty="0">
                <a:solidFill>
                  <a:srgbClr val="C4C1B7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Plazo de ejecución del servicio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163316" y="7202900"/>
            <a:ext cx="5992828" cy="182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s-ES" sz="3499" b="1" noProof="0" dirty="0">
                <a:solidFill>
                  <a:srgbClr val="C4C1B7"/>
                </a:solidFill>
                <a:latin typeface="Open Sans SemiCondensed Bold"/>
                <a:ea typeface="Open Sans SemiCondensed Bold"/>
                <a:cs typeface="Open Sans SemiCondensed Bold"/>
                <a:sym typeface="Open Sans SemiCondensed Bold"/>
              </a:rPr>
              <a:t>Solvencia técnica y financiera de la empresa y de los profesionales asignados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3318" y="913044"/>
            <a:ext cx="10492036" cy="1097353"/>
            <a:chOff x="0" y="-104775"/>
            <a:chExt cx="13989381" cy="14631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28400" cy="1358363"/>
            </a:xfrm>
            <a:custGeom>
              <a:avLst/>
              <a:gdLst/>
              <a:ahLst/>
              <a:cxnLst/>
              <a:rect l="l" t="t" r="r" b="b"/>
              <a:pathLst>
                <a:path w="11328400" h="1358363">
                  <a:moveTo>
                    <a:pt x="0" y="0"/>
                  </a:moveTo>
                  <a:lnTo>
                    <a:pt x="11328400" y="0"/>
                  </a:lnTo>
                  <a:lnTo>
                    <a:pt x="11328400" y="1358363"/>
                  </a:lnTo>
                  <a:lnTo>
                    <a:pt x="0" y="13583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13989381" cy="14631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088"/>
                </a:lnSpc>
              </a:pPr>
              <a:r>
                <a:rPr lang="es-ES" sz="5000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Presupuesto Base de Licitación (PBL)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3772" y="2242875"/>
            <a:ext cx="10474675" cy="9383795"/>
            <a:chOff x="0" y="0"/>
            <a:chExt cx="13966233" cy="125117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966233" cy="12511727"/>
            </a:xfrm>
            <a:custGeom>
              <a:avLst/>
              <a:gdLst/>
              <a:ahLst/>
              <a:cxnLst/>
              <a:rect l="l" t="t" r="r" b="b"/>
              <a:pathLst>
                <a:path w="13966233" h="12511727">
                  <a:moveTo>
                    <a:pt x="0" y="0"/>
                  </a:moveTo>
                  <a:lnTo>
                    <a:pt x="13966233" y="0"/>
                  </a:lnTo>
                  <a:lnTo>
                    <a:pt x="13966233" y="12511727"/>
                  </a:lnTo>
                  <a:lnTo>
                    <a:pt x="0" y="125117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3966233" cy="1255935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El PBL tiene que estar justificado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en el Pliego de Condiciones </a:t>
              </a:r>
              <a:r>
                <a:rPr lang="es-ES" sz="200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(según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LCSP), bien como porcentaje del PEM de la obra o bien en base a precios unitarios de servicios profesionales.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Los precios unitarios deben ser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precios de mercado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, y no de convenio,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para todos los niveles profesionales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que intervienen en el contrato. 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Proponemos una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/>
                  <a:ea typeface="Open Sans 1 Bold Italics"/>
                  <a:cs typeface="Open Sans 1 Bold Italics"/>
                  <a:sym typeface="Open Sans 1 Bold Italics"/>
                </a:rPr>
                <a:t>Base de Precios Públicos de Servicios Profesionales</a:t>
              </a:r>
              <a:r>
                <a:rPr lang="es-ES" sz="2000" b="1" i="1" noProof="0" dirty="0">
                  <a:solidFill>
                    <a:srgbClr val="545454"/>
                  </a:solidFill>
                  <a:latin typeface="Open Sans 1 Bold Italics"/>
                  <a:ea typeface="Open Sans 1 Bold Italics"/>
                  <a:cs typeface="Open Sans 1 Bold Italics"/>
                  <a:sym typeface="Open Sans 1 Bold Italics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elaborada por un organismo independiente y consensuada con el sector (análoga al cuadro de precios de unidades de obra del ITEC), para su aplicación en los pliegos. 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En pliegos de edificación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(según LOE) se deben identificar en el PBL los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honorarios desglosados de las actividades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de Proyecto y DO de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arquitectura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y de las especialidades de los proyectos y DF parciales de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estructuras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y de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instalaciones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(habitualmente subcontratados).   </a:t>
              </a: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9496184"/>
            <a:ext cx="3407283" cy="543782"/>
            <a:chOff x="0" y="0"/>
            <a:chExt cx="4543044" cy="7250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351830" y="0"/>
            <a:ext cx="5936170" cy="10403586"/>
            <a:chOff x="0" y="0"/>
            <a:chExt cx="7914893" cy="1387144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914894" cy="13871448"/>
            </a:xfrm>
            <a:custGeom>
              <a:avLst/>
              <a:gdLst/>
              <a:ahLst/>
              <a:cxnLst/>
              <a:rect l="l" t="t" r="r" b="b"/>
              <a:pathLst>
                <a:path w="7914894" h="13871448">
                  <a:moveTo>
                    <a:pt x="0" y="0"/>
                  </a:moveTo>
                  <a:lnTo>
                    <a:pt x="7914894" y="0"/>
                  </a:lnTo>
                  <a:lnTo>
                    <a:pt x="7914894" y="13871448"/>
                  </a:lnTo>
                  <a:lnTo>
                    <a:pt x="0" y="13871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9053" r="-34312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1836548" y="800100"/>
            <a:ext cx="1704378" cy="8374261"/>
          </a:xfrm>
          <a:custGeom>
            <a:avLst/>
            <a:gdLst/>
            <a:ahLst/>
            <a:cxnLst/>
            <a:rect l="l" t="t" r="r" b="b"/>
            <a:pathLst>
              <a:path w="2562051" h="8374261">
                <a:moveTo>
                  <a:pt x="0" y="0"/>
                </a:moveTo>
                <a:lnTo>
                  <a:pt x="2562051" y="0"/>
                </a:lnTo>
                <a:lnTo>
                  <a:pt x="2562051" y="8374261"/>
                </a:lnTo>
                <a:lnTo>
                  <a:pt x="0" y="83742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42" b="-42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20BD19BF-5785-2AD0-DFEC-54AAB99681D9}"/>
              </a:ext>
            </a:extLst>
          </p:cNvPr>
          <p:cNvSpPr/>
          <p:nvPr/>
        </p:nvSpPr>
        <p:spPr>
          <a:xfrm>
            <a:off x="13154183" y="-144661"/>
            <a:ext cx="5133817" cy="10431661"/>
          </a:xfrm>
          <a:custGeom>
            <a:avLst/>
            <a:gdLst/>
            <a:ahLst/>
            <a:cxnLst/>
            <a:rect l="l" t="t" r="r" b="b"/>
            <a:pathLst>
              <a:path w="5133817" h="10431661">
                <a:moveTo>
                  <a:pt x="0" y="0"/>
                </a:moveTo>
                <a:lnTo>
                  <a:pt x="5133817" y="0"/>
                </a:lnTo>
                <a:lnTo>
                  <a:pt x="5133817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5" b="-35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" name="Group 2"/>
          <p:cNvGrpSpPr/>
          <p:nvPr/>
        </p:nvGrpSpPr>
        <p:grpSpPr>
          <a:xfrm>
            <a:off x="-1334633" y="769054"/>
            <a:ext cx="18528121" cy="1859326"/>
            <a:chOff x="-2758560" y="-853502"/>
            <a:chExt cx="24704160" cy="24791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945600" cy="1625599"/>
            </a:xfrm>
            <a:custGeom>
              <a:avLst/>
              <a:gdLst/>
              <a:ahLst/>
              <a:cxnLst/>
              <a:rect l="l" t="t" r="r" b="b"/>
              <a:pathLst>
                <a:path w="21945600" h="1625599">
                  <a:moveTo>
                    <a:pt x="0" y="0"/>
                  </a:moveTo>
                  <a:lnTo>
                    <a:pt x="21945600" y="0"/>
                  </a:lnTo>
                  <a:lnTo>
                    <a:pt x="21945600" y="1625599"/>
                  </a:lnTo>
                  <a:lnTo>
                    <a:pt x="0" y="16255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758560" y="-853502"/>
              <a:ext cx="21945599" cy="162559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999"/>
                </a:lnSpc>
              </a:pPr>
              <a:r>
                <a:rPr lang="es-ES" sz="4999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Presupuesto base de licitación PBL (</a:t>
              </a:r>
              <a:r>
                <a:rPr lang="es-ES" sz="4999" b="1" noProof="0" dirty="0" err="1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ii</a:t>
              </a:r>
              <a:r>
                <a:rPr lang="es-ES" sz="4999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)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8128" y="1824467"/>
            <a:ext cx="13274996" cy="8167418"/>
            <a:chOff x="-609977" y="-1454842"/>
            <a:chExt cx="19887391" cy="10889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277414" cy="9435048"/>
            </a:xfrm>
            <a:custGeom>
              <a:avLst/>
              <a:gdLst/>
              <a:ahLst/>
              <a:cxnLst/>
              <a:rect l="l" t="t" r="r" b="b"/>
              <a:pathLst>
                <a:path w="19277414" h="9435048">
                  <a:moveTo>
                    <a:pt x="0" y="0"/>
                  </a:moveTo>
                  <a:lnTo>
                    <a:pt x="19277414" y="0"/>
                  </a:lnTo>
                  <a:lnTo>
                    <a:pt x="19277414" y="9435048"/>
                  </a:lnTo>
                  <a:lnTo>
                    <a:pt x="0" y="94350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609977" y="-1454842"/>
              <a:ext cx="15023508" cy="94826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00"/>
                </a:lnSpc>
              </a:pPr>
              <a:endParaRPr dirty="0"/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Valorar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en el PBL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los trabajos iniciales necesarios antes de la firma del contrato y los </a:t>
              </a:r>
              <a:r>
                <a:rPr lang="es-ES" sz="2000" noProof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trabajos una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vez finalizado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el proyecto o la obra y hasta la recepción de la misma.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Las dedicaciones necesarias del personal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para acometer el servicio contratado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no se deben recortar para ajustar el coste de la inversión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. La calidad y la responsabilidad no se deben recortar.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74557" lvl="3" indent="-118639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El PBL debe considerar </a:t>
              </a:r>
              <a:r>
                <a:rPr lang="es-ES" sz="200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a parte de los costes directos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para acometer el servicio (personal, oficina de obra, vehículos..), el resto de </a:t>
              </a:r>
              <a:r>
                <a:rPr lang="es-ES" sz="2000" b="1" i="1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gastos generales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que tienen las empresas para su funcionamiento: </a:t>
              </a:r>
              <a:r>
                <a:rPr lang="es-ES" sz="2000" b="1" i="1" noProof="0" dirty="0">
                  <a:solidFill>
                    <a:srgbClr val="545454"/>
                  </a:solidFill>
                  <a:latin typeface="Open Sans 1 Bold Italics"/>
                  <a:ea typeface="Open Sans 1 Bold Italics"/>
                  <a:cs typeface="Open Sans 1 Bold Italics"/>
                  <a:sym typeface="Open Sans 1 Bold Italics"/>
                </a:rPr>
                <a:t>costes indirectos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(licencias, seguros, mobiliario, material informático,..), </a:t>
              </a:r>
              <a:r>
                <a:rPr lang="es-ES" sz="2000" b="1" i="1" noProof="0" dirty="0">
                  <a:solidFill>
                    <a:srgbClr val="545454"/>
                  </a:solidFill>
                  <a:latin typeface="Open Sans 1 Bold Italics"/>
                  <a:ea typeface="Open Sans 1 Bold Italics"/>
                  <a:cs typeface="Open Sans 1 Bold Italics"/>
                  <a:sym typeface="Open Sans 1 Bold Italics"/>
                </a:rPr>
                <a:t>costes de estructura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(oficina central, dirección, administración, jurídico, desarrollo, …) , la </a:t>
              </a:r>
              <a:r>
                <a:rPr lang="es-ES" sz="2000" b="1" i="1" noProof="0" dirty="0">
                  <a:solidFill>
                    <a:srgbClr val="545454"/>
                  </a:solidFill>
                  <a:latin typeface="Open Sans 1 Bold Italics"/>
                  <a:ea typeface="Open Sans 1 Bold Italics"/>
                  <a:cs typeface="Open Sans 1 Bold Italics"/>
                  <a:sym typeface="Open Sans 1 Bold Italics"/>
                </a:rPr>
                <a:t>responsabilidad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civil y penal asumida y un </a:t>
              </a:r>
              <a:r>
                <a:rPr lang="es-ES" sz="2000" b="1" i="1" noProof="0" dirty="0">
                  <a:solidFill>
                    <a:srgbClr val="545454"/>
                  </a:solidFill>
                  <a:latin typeface="Open Sans 1 Bold Italics"/>
                  <a:ea typeface="Open Sans 1 Bold Italics"/>
                  <a:cs typeface="Open Sans 1 Bold Italics"/>
                  <a:sym typeface="Open Sans 1 Bold Italics"/>
                </a:rPr>
                <a:t>beneficio industrial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. </a:t>
              </a:r>
            </a:p>
            <a:p>
              <a:pPr marL="474557" lvl="3" indent="-118639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74557" lvl="3" indent="-118639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En contratos de duración superior a dos años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, considerar en el PBL el incremento acumulado de los salarios previsto según convenio a lo largo del plazo (por ley no se puede aplicar revisión de precios basada en el IPC)</a:t>
              </a:r>
            </a:p>
            <a:p>
              <a:pPr marL="474557" lvl="3" indent="-118639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74557" lvl="3" indent="-118639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74557" lvl="3" indent="-118639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74557" lvl="3" indent="-118639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74557" lvl="3" indent="-118639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74557" lvl="3" indent="-118639" algn="ctr">
                <a:lnSpc>
                  <a:spcPts val="2279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ACB8F70C-20BF-67E4-E4E3-38BAC57D2D0E}"/>
              </a:ext>
            </a:extLst>
          </p:cNvPr>
          <p:cNvGrpSpPr/>
          <p:nvPr/>
        </p:nvGrpSpPr>
        <p:grpSpPr>
          <a:xfrm>
            <a:off x="1066800" y="9334500"/>
            <a:ext cx="3407283" cy="543782"/>
            <a:chOff x="0" y="0"/>
            <a:chExt cx="4543044" cy="72504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C45BEAB-4D2B-C567-699C-4CDCDCC4B41A}"/>
                </a:ext>
              </a:extLst>
            </p:cNvPr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1026" name="Picture 2" descr="Barcelona pone la primera piedra del futuro Mercat del Peix dedicado a la  investigación">
            <a:extLst>
              <a:ext uri="{FF2B5EF4-FFF2-40B4-BE49-F238E27FC236}">
                <a16:creationId xmlns:a16="http://schemas.microsoft.com/office/drawing/2014/main" id="{723256A4-DF4F-C184-4963-A6B5F45D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671" y="1978967"/>
            <a:ext cx="5133817" cy="711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51830" y="-87451"/>
            <a:ext cx="5936170" cy="10403586"/>
            <a:chOff x="0" y="0"/>
            <a:chExt cx="7914893" cy="13871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14894" cy="13871448"/>
            </a:xfrm>
            <a:custGeom>
              <a:avLst/>
              <a:gdLst/>
              <a:ahLst/>
              <a:cxnLst/>
              <a:rect l="l" t="t" r="r" b="b"/>
              <a:pathLst>
                <a:path w="7914894" h="13871448">
                  <a:moveTo>
                    <a:pt x="0" y="0"/>
                  </a:moveTo>
                  <a:lnTo>
                    <a:pt x="7914894" y="0"/>
                  </a:lnTo>
                  <a:lnTo>
                    <a:pt x="7914894" y="13871448"/>
                  </a:lnTo>
                  <a:lnTo>
                    <a:pt x="0" y="13871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419" r="-8419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10333" y="1561446"/>
            <a:ext cx="10858500" cy="2475124"/>
            <a:chOff x="-424489" y="0"/>
            <a:chExt cx="14478000" cy="33001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39600" cy="2921430"/>
            </a:xfrm>
            <a:custGeom>
              <a:avLst/>
              <a:gdLst/>
              <a:ahLst/>
              <a:cxnLst/>
              <a:rect l="l" t="t" r="r" b="b"/>
              <a:pathLst>
                <a:path w="12039600" h="2921430">
                  <a:moveTo>
                    <a:pt x="0" y="0"/>
                  </a:moveTo>
                  <a:lnTo>
                    <a:pt x="12039600" y="0"/>
                  </a:lnTo>
                  <a:lnTo>
                    <a:pt x="12039600" y="2921430"/>
                  </a:lnTo>
                  <a:lnTo>
                    <a:pt x="0" y="29214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424489" y="235861"/>
              <a:ext cx="14478000" cy="30643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423"/>
                </a:lnSpc>
              </a:pPr>
              <a:r>
                <a:rPr lang="es-ES" sz="4999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Dimensionamiento equipos de trabajo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3543300"/>
            <a:ext cx="9029700" cy="4185481"/>
            <a:chOff x="0" y="-729131"/>
            <a:chExt cx="12039600" cy="55806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039600" cy="4851510"/>
            </a:xfrm>
            <a:custGeom>
              <a:avLst/>
              <a:gdLst/>
              <a:ahLst/>
              <a:cxnLst/>
              <a:rect l="l" t="t" r="r" b="b"/>
              <a:pathLst>
                <a:path w="12039600" h="4851510">
                  <a:moveTo>
                    <a:pt x="0" y="0"/>
                  </a:moveTo>
                  <a:lnTo>
                    <a:pt x="12039600" y="0"/>
                  </a:lnTo>
                  <a:lnTo>
                    <a:pt x="12039600" y="4851510"/>
                  </a:lnTo>
                  <a:lnTo>
                    <a:pt x="0" y="48515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29131"/>
              <a:ext cx="12039600" cy="489913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Dimensionar un equipo y unas dedicaciones realistas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, que permitan realizar un buen proyecto  y llevar a cabo un buen control de ejecución.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Facilitar el acceso al sector de los jóvenes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mediante posiciones junior remuneradas, para que puedan coger experiencia y garantizar el relevo generacional. 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Ser exhaustivo en la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identificación de las especialidades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que van a intervenir en la ejecución de los trabajos</a:t>
              </a: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l">
                <a:lnSpc>
                  <a:spcPts val="2800"/>
                </a:lnSpc>
              </a:pPr>
              <a:endParaRPr lang="en-US" sz="200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9167000"/>
            <a:ext cx="3407283" cy="543782"/>
            <a:chOff x="0" y="0"/>
            <a:chExt cx="4543044" cy="7250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887200" y="1189715"/>
            <a:ext cx="2228921" cy="7849253"/>
          </a:xfrm>
          <a:custGeom>
            <a:avLst/>
            <a:gdLst/>
            <a:ahLst/>
            <a:cxnLst/>
            <a:rect l="l" t="t" r="r" b="b"/>
            <a:pathLst>
              <a:path w="2562051" h="8374261">
                <a:moveTo>
                  <a:pt x="0" y="0"/>
                </a:moveTo>
                <a:lnTo>
                  <a:pt x="2562051" y="0"/>
                </a:lnTo>
                <a:lnTo>
                  <a:pt x="2562051" y="8374261"/>
                </a:lnTo>
                <a:lnTo>
                  <a:pt x="0" y="83742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42" b="-42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54183" y="-144661"/>
            <a:ext cx="5133817" cy="10431661"/>
          </a:xfrm>
          <a:custGeom>
            <a:avLst/>
            <a:gdLst/>
            <a:ahLst/>
            <a:cxnLst/>
            <a:rect l="l" t="t" r="r" b="b"/>
            <a:pathLst>
              <a:path w="5133817" h="10431661">
                <a:moveTo>
                  <a:pt x="0" y="0"/>
                </a:moveTo>
                <a:lnTo>
                  <a:pt x="5133817" y="0"/>
                </a:lnTo>
                <a:lnTo>
                  <a:pt x="5133817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5" b="-35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11868825" y="1028700"/>
            <a:ext cx="4566761" cy="8229600"/>
            <a:chOff x="0" y="0"/>
            <a:chExt cx="6089015" cy="1097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9015" cy="10972800"/>
            </a:xfrm>
            <a:custGeom>
              <a:avLst/>
              <a:gdLst/>
              <a:ahLst/>
              <a:cxnLst/>
              <a:rect l="l" t="t" r="r" b="b"/>
              <a:pathLst>
                <a:path w="6089015" h="10972800">
                  <a:moveTo>
                    <a:pt x="0" y="0"/>
                  </a:moveTo>
                  <a:lnTo>
                    <a:pt x="6089015" y="0"/>
                  </a:lnTo>
                  <a:lnTo>
                    <a:pt x="6089015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5125" r="-85125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859632"/>
            <a:ext cx="10130365" cy="1364778"/>
            <a:chOff x="0" y="-142875"/>
            <a:chExt cx="13507153" cy="18197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082015" cy="1676830"/>
            </a:xfrm>
            <a:custGeom>
              <a:avLst/>
              <a:gdLst/>
              <a:ahLst/>
              <a:cxnLst/>
              <a:rect l="l" t="t" r="r" b="b"/>
              <a:pathLst>
                <a:path w="13082015" h="1676830">
                  <a:moveTo>
                    <a:pt x="0" y="0"/>
                  </a:moveTo>
                  <a:lnTo>
                    <a:pt x="13082015" y="0"/>
                  </a:lnTo>
                  <a:lnTo>
                    <a:pt x="13082015" y="1676830"/>
                  </a:lnTo>
                  <a:lnTo>
                    <a:pt x="0" y="16768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25137" y="-142875"/>
              <a:ext cx="13082016" cy="18197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423"/>
                </a:lnSpc>
              </a:pPr>
              <a:r>
                <a:rPr lang="es-ES" sz="4999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Valor estimado del contrato (VEC)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3644" y="2200883"/>
            <a:ext cx="8774206" cy="1843270"/>
            <a:chOff x="0" y="0"/>
            <a:chExt cx="11698941" cy="24576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698942" cy="2457693"/>
            </a:xfrm>
            <a:custGeom>
              <a:avLst/>
              <a:gdLst/>
              <a:ahLst/>
              <a:cxnLst/>
              <a:rect l="l" t="t" r="r" b="b"/>
              <a:pathLst>
                <a:path w="11698942" h="2457693">
                  <a:moveTo>
                    <a:pt x="0" y="0"/>
                  </a:moveTo>
                  <a:lnTo>
                    <a:pt x="11698942" y="0"/>
                  </a:lnTo>
                  <a:lnTo>
                    <a:pt x="11698942" y="2457693"/>
                  </a:lnTo>
                  <a:lnTo>
                    <a:pt x="0" y="24576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1698941" cy="250531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El VEC debería contemplar un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20% para modificaciones previsibles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contempladas en LCSP. El VEC no requiere dotación presupuestaria, a diferencia del PBL.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También debe considerar la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redacción de posibles proyectos modificados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9167000"/>
            <a:ext cx="3407283" cy="543782"/>
            <a:chOff x="0" y="0"/>
            <a:chExt cx="4543044" cy="7250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543044" cy="725043"/>
            </a:xfrm>
            <a:custGeom>
              <a:avLst/>
              <a:gdLst/>
              <a:ahLst/>
              <a:cxnLst/>
              <a:rect l="l" t="t" r="r" b="b"/>
              <a:pathLst>
                <a:path w="4543044" h="725043">
                  <a:moveTo>
                    <a:pt x="0" y="0"/>
                  </a:moveTo>
                  <a:lnTo>
                    <a:pt x="4543044" y="0"/>
                  </a:lnTo>
                  <a:lnTo>
                    <a:pt x="4543044" y="725043"/>
                  </a:lnTo>
                  <a:lnTo>
                    <a:pt x="0" y="7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86" b="-48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4856857"/>
            <a:ext cx="9420605" cy="1499388"/>
            <a:chOff x="0" y="0"/>
            <a:chExt cx="12560807" cy="19991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039600" cy="1676830"/>
            </a:xfrm>
            <a:custGeom>
              <a:avLst/>
              <a:gdLst/>
              <a:ahLst/>
              <a:cxnLst/>
              <a:rect l="l" t="t" r="r" b="b"/>
              <a:pathLst>
                <a:path w="12039600" h="1676830">
                  <a:moveTo>
                    <a:pt x="0" y="0"/>
                  </a:moveTo>
                  <a:lnTo>
                    <a:pt x="12039600" y="0"/>
                  </a:lnTo>
                  <a:lnTo>
                    <a:pt x="12039600" y="1676830"/>
                  </a:lnTo>
                  <a:lnTo>
                    <a:pt x="0" y="16768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21207" y="179480"/>
              <a:ext cx="12039600" cy="18197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423"/>
                </a:lnSpc>
              </a:pPr>
              <a:r>
                <a:rPr lang="es-ES" sz="4999" b="1" noProof="0" dirty="0">
                  <a:solidFill>
                    <a:srgbClr val="545454"/>
                  </a:solidFill>
                  <a:latin typeface="Open Sans SemiCondensed Bold"/>
                  <a:ea typeface="Open Sans SemiCondensed Bold"/>
                  <a:cs typeface="Open Sans SemiCondensed Bold"/>
                  <a:sym typeface="Open Sans SemiCondensed Bold"/>
                </a:rPr>
                <a:t>Plazo de ejecución del servicio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33182" y="6170777"/>
            <a:ext cx="8774207" cy="2048909"/>
            <a:chOff x="0" y="-274185"/>
            <a:chExt cx="11698942" cy="273187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698942" cy="2457693"/>
            </a:xfrm>
            <a:custGeom>
              <a:avLst/>
              <a:gdLst/>
              <a:ahLst/>
              <a:cxnLst/>
              <a:rect l="l" t="t" r="r" b="b"/>
              <a:pathLst>
                <a:path w="11698942" h="2457693">
                  <a:moveTo>
                    <a:pt x="0" y="0"/>
                  </a:moveTo>
                  <a:lnTo>
                    <a:pt x="11698942" y="0"/>
                  </a:lnTo>
                  <a:lnTo>
                    <a:pt x="11698942" y="2457693"/>
                  </a:lnTo>
                  <a:lnTo>
                    <a:pt x="0" y="24576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74185"/>
              <a:ext cx="11698941" cy="250531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n-US" sz="200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Debe estar </a:t>
              </a:r>
              <a:r>
                <a:rPr lang="es-ES" sz="2000" noProof="0" dirty="0">
                  <a:solidFill>
                    <a:srgbClr val="545454"/>
                  </a:solidFill>
                  <a:latin typeface="Open Sans 1 Bold Italics" panose="020B0604020202020204" charset="0"/>
                  <a:ea typeface="Open Sans 1 Bold Italics" panose="020B0604020202020204" charset="0"/>
                  <a:cs typeface="Open Sans 1 Bold Italics" panose="020B0604020202020204" charset="0"/>
                  <a:sym typeface="Open Sans 1"/>
                </a:rPr>
                <a:t>claramente definido en el pliego </a:t>
              </a: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el número total de meses de Proyecto, DO, DEO o AT-DO, considerados en el cálculo del PBL</a:t>
              </a:r>
            </a:p>
            <a:p>
              <a:pPr marL="482600" lvl="3" indent="-120650" algn="just">
                <a:lnSpc>
                  <a:spcPts val="2800"/>
                </a:lnSpc>
              </a:pPr>
              <a:endParaRPr lang="es-ES" sz="2000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  <a:p>
              <a:pPr marL="482600" lvl="3" indent="-120650" algn="just">
                <a:lnSpc>
                  <a:spcPts val="2800"/>
                </a:lnSpc>
                <a:buFont typeface="Arial"/>
                <a:buChar char="￭"/>
              </a:pPr>
              <a:r>
                <a:rPr lang="es-ES" sz="2000" noProof="0" dirty="0">
                  <a:solidFill>
                    <a:srgbClr val="545454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Si se alarga el plazo por causas no imputables al proyectista, DO, DEO o AT-DO, prever ampliación del presupuesto en el VEC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2069</Words>
  <Application>Microsoft Office PowerPoint</Application>
  <PresentationFormat>Personalizado</PresentationFormat>
  <Paragraphs>166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Open Sans SemiCondensed Bold</vt:lpstr>
      <vt:lpstr>Open Sans 1 Bold Italics</vt:lpstr>
      <vt:lpstr>Open Sans 1</vt:lpstr>
      <vt:lpstr>Arial</vt:lpstr>
      <vt:lpstr>Calibri</vt:lpstr>
      <vt:lpstr>Open Sans 1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Catenara - simposio CIES. ed01d.pptx</dc:title>
  <cp:lastModifiedBy>MARTINEZ SUAREZ JUAN CARLOS</cp:lastModifiedBy>
  <cp:revision>2</cp:revision>
  <dcterms:created xsi:type="dcterms:W3CDTF">2006-08-16T00:00:00Z</dcterms:created>
  <dcterms:modified xsi:type="dcterms:W3CDTF">2025-03-27T11:39:00Z</dcterms:modified>
  <dc:identifier>DAGiuszbYVM</dc:identifier>
</cp:coreProperties>
</file>