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7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8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9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0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1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2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13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14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15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notesSlides/notesSlide16.xml" ContentType="application/vnd.openxmlformats-officedocument.presentationml.notesSl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60" r:id="rId2"/>
  </p:sldMasterIdLst>
  <p:notesMasterIdLst>
    <p:notesMasterId r:id="rId20"/>
  </p:notesMasterIdLst>
  <p:sldIdLst>
    <p:sldId id="487" r:id="rId3"/>
    <p:sldId id="301" r:id="rId4"/>
    <p:sldId id="392" r:id="rId5"/>
    <p:sldId id="393" r:id="rId6"/>
    <p:sldId id="493" r:id="rId7"/>
    <p:sldId id="502" r:id="rId8"/>
    <p:sldId id="390" r:id="rId9"/>
    <p:sldId id="507" r:id="rId10"/>
    <p:sldId id="495" r:id="rId11"/>
    <p:sldId id="373" r:id="rId12"/>
    <p:sldId id="378" r:id="rId13"/>
    <p:sldId id="485" r:id="rId14"/>
    <p:sldId id="503" r:id="rId15"/>
    <p:sldId id="504" r:id="rId16"/>
    <p:sldId id="505" r:id="rId17"/>
    <p:sldId id="506" r:id="rId18"/>
    <p:sldId id="277" r:id="rId19"/>
  </p:sldIdLst>
  <p:sldSz cx="12192000" cy="6858000"/>
  <p:notesSz cx="6797675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71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1" autoAdjust="0"/>
    <p:restoredTop sz="75930" autoAdjust="0"/>
  </p:normalViewPr>
  <p:slideViewPr>
    <p:cSldViewPr snapToGrid="0">
      <p:cViewPr varScale="1">
        <p:scale>
          <a:sx n="49" d="100"/>
          <a:sy n="49" d="100"/>
        </p:scale>
        <p:origin x="1348" y="3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757567-C2E2-4710-8869-FF8900768D1D}" type="doc">
      <dgm:prSet loTypeId="urn:microsoft.com/office/officeart/2005/8/layout/cycle8" loCatId="cycle" qsTypeId="urn:microsoft.com/office/officeart/2005/8/quickstyle/simple5" qsCatId="simple" csTypeId="urn:microsoft.com/office/officeart/2005/8/colors/colorful1" csCatId="colorful" phldr="1"/>
      <dgm:spPr/>
    </dgm:pt>
    <dgm:pt modelId="{DCFBC66F-4AED-4446-A75E-C1D8EEEC288A}">
      <dgm:prSet phldrT="[Texto]" custT="1"/>
      <dgm:spPr>
        <a:xfrm>
          <a:off x="514135" y="512916"/>
          <a:ext cx="3931200" cy="3931200"/>
        </a:xfrm>
        <a:prstGeom prst="pie">
          <a:avLst>
            <a:gd name="adj1" fmla="val 16200000"/>
            <a:gd name="adj2" fmla="val 1800000"/>
          </a:avLst>
        </a:prstGeom>
        <a:gradFill rotWithShape="0">
          <a:gsLst>
            <a:gs pos="0">
              <a:srgbClr val="4590B8">
                <a:hueOff val="0"/>
                <a:satOff val="0"/>
                <a:lumOff val="0"/>
                <a:alphaOff val="0"/>
                <a:tint val="98000"/>
                <a:lumMod val="110000"/>
              </a:srgbClr>
            </a:gs>
            <a:gs pos="84000">
              <a:srgbClr val="4590B8">
                <a:hueOff val="0"/>
                <a:satOff val="0"/>
                <a:lumOff val="0"/>
                <a:alphaOff val="0"/>
                <a:shade val="90000"/>
                <a:lumMod val="88000"/>
              </a:srgbClr>
            </a:gs>
          </a:gsLst>
          <a:lin ang="5400000" scaled="0"/>
        </a:gradFill>
        <a:ln>
          <a:noFill/>
        </a:ln>
        <a:effectLst>
          <a:outerShdw blurRad="88900" dist="38100" dir="504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50800"/>
        </a:sp3d>
      </dgm:spPr>
      <dgm:t>
        <a:bodyPr/>
        <a:lstStyle/>
        <a:p>
          <a:r>
            <a:rPr lang="es-ES" sz="1800" dirty="0">
              <a:solidFill>
                <a:sysClr val="window" lastClr="FFFFFF"/>
              </a:solidFill>
              <a:latin typeface="Gill Sans MT" panose="020B0502020104020203"/>
              <a:ea typeface="+mn-ea"/>
              <a:cs typeface="+mn-cs"/>
            </a:rPr>
            <a:t>JCCPE</a:t>
          </a:r>
        </a:p>
      </dgm:t>
    </dgm:pt>
    <dgm:pt modelId="{00530A3D-658A-43BC-96DA-6114AC6648B5}" type="parTrans" cxnId="{B1ED4E1E-A4BE-48C2-99D4-C033E74FD4A5}">
      <dgm:prSet/>
      <dgm:spPr/>
      <dgm:t>
        <a:bodyPr/>
        <a:lstStyle/>
        <a:p>
          <a:endParaRPr lang="es-ES"/>
        </a:p>
      </dgm:t>
    </dgm:pt>
    <dgm:pt modelId="{AC42F493-966C-4D27-B74C-298CDD61D6FB}" type="sibTrans" cxnId="{B1ED4E1E-A4BE-48C2-99D4-C033E74FD4A5}">
      <dgm:prSet/>
      <dgm:spPr/>
      <dgm:t>
        <a:bodyPr/>
        <a:lstStyle/>
        <a:p>
          <a:endParaRPr lang="es-ES"/>
        </a:p>
      </dgm:t>
    </dgm:pt>
    <dgm:pt modelId="{6051D895-A586-44C6-8E15-00547A349242}">
      <dgm:prSet phldrT="[Texto]" custT="1"/>
      <dgm:spPr>
        <a:xfrm>
          <a:off x="374399" y="598161"/>
          <a:ext cx="3931200" cy="3931200"/>
        </a:xfrm>
        <a:prstGeom prst="pie">
          <a:avLst>
            <a:gd name="adj1" fmla="val 1800000"/>
            <a:gd name="adj2" fmla="val 9000000"/>
          </a:avLst>
        </a:prstGeom>
        <a:gradFill rotWithShape="0">
          <a:gsLst>
            <a:gs pos="0">
              <a:srgbClr val="45CBE8">
                <a:hueOff val="0"/>
                <a:satOff val="0"/>
                <a:lumOff val="0"/>
                <a:alphaOff val="0"/>
                <a:tint val="98000"/>
                <a:lumMod val="110000"/>
              </a:srgbClr>
            </a:gs>
            <a:gs pos="84000">
              <a:srgbClr val="45CBE8">
                <a:hueOff val="0"/>
                <a:satOff val="0"/>
                <a:lumOff val="0"/>
                <a:alphaOff val="0"/>
                <a:shade val="90000"/>
                <a:lumMod val="88000"/>
              </a:srgbClr>
            </a:gs>
          </a:gsLst>
          <a:lin ang="5400000" scaled="0"/>
        </a:gradFill>
        <a:ln>
          <a:noFill/>
        </a:ln>
        <a:effectLst>
          <a:outerShdw blurRad="88900" dist="38100" dir="504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50800"/>
        </a:sp3d>
      </dgm:spPr>
      <dgm:t>
        <a:bodyPr/>
        <a:lstStyle/>
        <a:p>
          <a:r>
            <a:rPr lang="es-ES" sz="1800" dirty="0">
              <a:solidFill>
                <a:sysClr val="window" lastClr="FFFFFF"/>
              </a:solidFill>
              <a:latin typeface="Gill Sans MT" panose="020B0502020104020203"/>
              <a:ea typeface="+mn-ea"/>
              <a:cs typeface="+mn-cs"/>
            </a:rPr>
            <a:t>Comité de Cooperación en materia de contratación</a:t>
          </a:r>
        </a:p>
      </dgm:t>
    </dgm:pt>
    <dgm:pt modelId="{00C84910-20F4-464E-BC4E-3DEB95B58A32}" type="parTrans" cxnId="{D0A48BC8-2B9C-4000-91A4-BF015EEAB85F}">
      <dgm:prSet/>
      <dgm:spPr/>
      <dgm:t>
        <a:bodyPr/>
        <a:lstStyle/>
        <a:p>
          <a:endParaRPr lang="es-ES"/>
        </a:p>
      </dgm:t>
    </dgm:pt>
    <dgm:pt modelId="{D3A68FDE-30A8-4224-8F29-2A98745D509E}" type="sibTrans" cxnId="{D0A48BC8-2B9C-4000-91A4-BF015EEAB85F}">
      <dgm:prSet/>
      <dgm:spPr/>
      <dgm:t>
        <a:bodyPr/>
        <a:lstStyle/>
        <a:p>
          <a:endParaRPr lang="es-ES"/>
        </a:p>
      </dgm:t>
    </dgm:pt>
    <dgm:pt modelId="{723B274E-87D4-4FC4-8881-19FB771B8A24}">
      <dgm:prSet phldrT="[Texto]" custT="1"/>
      <dgm:spPr>
        <a:xfrm>
          <a:off x="293435" y="457761"/>
          <a:ext cx="3931200" cy="3931200"/>
        </a:xfrm>
        <a:prstGeom prst="pie">
          <a:avLst>
            <a:gd name="adj1" fmla="val 9000000"/>
            <a:gd name="adj2" fmla="val 16200000"/>
          </a:avLst>
        </a:prstGeom>
        <a:solidFill>
          <a:srgbClr val="A2C777"/>
        </a:solidFill>
        <a:ln>
          <a:noFill/>
        </a:ln>
        <a:effectLst>
          <a:outerShdw blurRad="88900" dist="38100" dir="504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50800"/>
        </a:sp3d>
      </dgm:spPr>
      <dgm:t>
        <a:bodyPr/>
        <a:lstStyle/>
        <a:p>
          <a:pPr algn="ctr"/>
          <a:r>
            <a:rPr lang="es-ES" sz="1800" dirty="0">
              <a:solidFill>
                <a:sysClr val="window" lastClr="FFFFFF"/>
              </a:solidFill>
              <a:latin typeface="Gill Sans MT" panose="020B0502020104020203"/>
              <a:ea typeface="+mn-ea"/>
              <a:cs typeface="+mn-cs"/>
            </a:rPr>
            <a:t>OIReScon</a:t>
          </a:r>
        </a:p>
      </dgm:t>
    </dgm:pt>
    <dgm:pt modelId="{E4D89566-0728-430C-B7D3-4E5F9216C0C5}" type="parTrans" cxnId="{D0CFA216-5CBF-4D5C-9F0F-26A834A34D2E}">
      <dgm:prSet/>
      <dgm:spPr/>
      <dgm:t>
        <a:bodyPr/>
        <a:lstStyle/>
        <a:p>
          <a:endParaRPr lang="es-ES"/>
        </a:p>
      </dgm:t>
    </dgm:pt>
    <dgm:pt modelId="{28DF9F9C-18BB-4A91-ADC2-34B955ED3E2C}" type="sibTrans" cxnId="{D0CFA216-5CBF-4D5C-9F0F-26A834A34D2E}">
      <dgm:prSet/>
      <dgm:spPr/>
      <dgm:t>
        <a:bodyPr/>
        <a:lstStyle/>
        <a:p>
          <a:endParaRPr lang="es-ES"/>
        </a:p>
      </dgm:t>
    </dgm:pt>
    <dgm:pt modelId="{22CCC7A0-241F-4856-9F28-9BB9C5FE3C54}" type="pres">
      <dgm:prSet presAssocID="{EE757567-C2E2-4710-8869-FF8900768D1D}" presName="compositeShape" presStyleCnt="0">
        <dgm:presLayoutVars>
          <dgm:chMax val="7"/>
          <dgm:dir/>
          <dgm:resizeHandles val="exact"/>
        </dgm:presLayoutVars>
      </dgm:prSet>
      <dgm:spPr/>
    </dgm:pt>
    <dgm:pt modelId="{D2CCFDE1-9567-46B2-8417-EAE656CF5CD4}" type="pres">
      <dgm:prSet presAssocID="{EE757567-C2E2-4710-8869-FF8900768D1D}" presName="wedge1" presStyleLbl="node1" presStyleIdx="0" presStyleCnt="3" custLinFactNeighborX="1495" custLinFactNeighborY="1403"/>
      <dgm:spPr/>
    </dgm:pt>
    <dgm:pt modelId="{94AA943A-5E01-44C4-A533-BA7EB72B94E9}" type="pres">
      <dgm:prSet presAssocID="{EE757567-C2E2-4710-8869-FF8900768D1D}" presName="dummy1a" presStyleCnt="0"/>
      <dgm:spPr/>
    </dgm:pt>
    <dgm:pt modelId="{9F61A836-C066-4747-A415-4982DBB85663}" type="pres">
      <dgm:prSet presAssocID="{EE757567-C2E2-4710-8869-FF8900768D1D}" presName="dummy1b" presStyleCnt="0"/>
      <dgm:spPr/>
    </dgm:pt>
    <dgm:pt modelId="{EFD1ADFF-EE67-4634-BACE-79EC5BD95F7D}" type="pres">
      <dgm:prSet presAssocID="{EE757567-C2E2-4710-8869-FF8900768D1D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14CEC60C-E3CE-4E48-8031-04B8CA03FCFE}" type="pres">
      <dgm:prSet presAssocID="{EE757567-C2E2-4710-8869-FF8900768D1D}" presName="wedge2" presStyleLbl="node1" presStyleIdx="1" presStyleCnt="3"/>
      <dgm:spPr/>
    </dgm:pt>
    <dgm:pt modelId="{AA7475E7-B879-4B24-A03D-B24217150C9D}" type="pres">
      <dgm:prSet presAssocID="{EE757567-C2E2-4710-8869-FF8900768D1D}" presName="dummy2a" presStyleCnt="0"/>
      <dgm:spPr/>
    </dgm:pt>
    <dgm:pt modelId="{124DD18F-0226-4B09-860A-AC074B74DB05}" type="pres">
      <dgm:prSet presAssocID="{EE757567-C2E2-4710-8869-FF8900768D1D}" presName="dummy2b" presStyleCnt="0"/>
      <dgm:spPr/>
    </dgm:pt>
    <dgm:pt modelId="{37F818AB-6670-4C7C-B941-EAF2E8B4E387}" type="pres">
      <dgm:prSet presAssocID="{EE757567-C2E2-4710-8869-FF8900768D1D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B13E17C0-639C-4F3F-8219-39AC3E6BC9B5}" type="pres">
      <dgm:prSet presAssocID="{EE757567-C2E2-4710-8869-FF8900768D1D}" presName="wedge3" presStyleLbl="node1" presStyleIdx="2" presStyleCnt="3"/>
      <dgm:spPr/>
    </dgm:pt>
    <dgm:pt modelId="{26247427-FA87-4725-A9CA-EB35E188E45E}" type="pres">
      <dgm:prSet presAssocID="{EE757567-C2E2-4710-8869-FF8900768D1D}" presName="dummy3a" presStyleCnt="0"/>
      <dgm:spPr/>
    </dgm:pt>
    <dgm:pt modelId="{A6619FE2-F2FE-45C8-96A2-59B2270C82A2}" type="pres">
      <dgm:prSet presAssocID="{EE757567-C2E2-4710-8869-FF8900768D1D}" presName="dummy3b" presStyleCnt="0"/>
      <dgm:spPr/>
    </dgm:pt>
    <dgm:pt modelId="{E13FC926-7C47-4AF5-9619-860070B14800}" type="pres">
      <dgm:prSet presAssocID="{EE757567-C2E2-4710-8869-FF8900768D1D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  <dgm:pt modelId="{F67DDAD3-642E-4D30-AE76-E49EEDB8374C}" type="pres">
      <dgm:prSet presAssocID="{AC42F493-966C-4D27-B74C-298CDD61D6FB}" presName="arrowWedge1" presStyleLbl="fgSibTrans2D1" presStyleIdx="0" presStyleCnt="3"/>
      <dgm:spPr>
        <a:xfrm>
          <a:off x="271099" y="269556"/>
          <a:ext cx="4417920" cy="4417920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gradFill rotWithShape="0">
          <a:gsLst>
            <a:gs pos="0">
              <a:srgbClr val="4590B8">
                <a:hueOff val="0"/>
                <a:satOff val="0"/>
                <a:lumOff val="0"/>
                <a:alphaOff val="0"/>
                <a:tint val="98000"/>
                <a:lumMod val="110000"/>
              </a:srgbClr>
            </a:gs>
            <a:gs pos="84000">
              <a:srgbClr val="4590B8">
                <a:hueOff val="0"/>
                <a:satOff val="0"/>
                <a:lumOff val="0"/>
                <a:alphaOff val="0"/>
                <a:shade val="90000"/>
                <a:lumMod val="88000"/>
              </a:srgbClr>
            </a:gs>
          </a:gsLst>
          <a:lin ang="5400000" scaled="0"/>
        </a:gradFill>
        <a:ln>
          <a:noFill/>
        </a:ln>
        <a:effectLst>
          <a:outerShdw blurRad="88900" dist="38100" dir="504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50800"/>
        </a:sp3d>
      </dgm:spPr>
    </dgm:pt>
    <dgm:pt modelId="{C8E9A441-8B54-4F3A-9663-B897532BEF98}" type="pres">
      <dgm:prSet presAssocID="{D3A68FDE-30A8-4224-8F29-2A98745D509E}" presName="arrowWedge2" presStyleLbl="fgSibTrans2D1" presStyleIdx="1" presStyleCnt="3"/>
      <dgm:spPr>
        <a:xfrm>
          <a:off x="131039" y="354552"/>
          <a:ext cx="4417920" cy="4417920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gradFill rotWithShape="0">
          <a:gsLst>
            <a:gs pos="0">
              <a:srgbClr val="45CBE8">
                <a:hueOff val="0"/>
                <a:satOff val="0"/>
                <a:lumOff val="0"/>
                <a:alphaOff val="0"/>
                <a:tint val="98000"/>
                <a:lumMod val="110000"/>
              </a:srgbClr>
            </a:gs>
            <a:gs pos="84000">
              <a:srgbClr val="45CBE8">
                <a:hueOff val="0"/>
                <a:satOff val="0"/>
                <a:lumOff val="0"/>
                <a:alphaOff val="0"/>
                <a:shade val="90000"/>
                <a:lumMod val="88000"/>
              </a:srgbClr>
            </a:gs>
          </a:gsLst>
          <a:lin ang="5400000" scaled="0"/>
        </a:gradFill>
        <a:ln>
          <a:noFill/>
        </a:ln>
        <a:effectLst>
          <a:outerShdw blurRad="88900" dist="38100" dir="504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50800"/>
        </a:sp3d>
      </dgm:spPr>
    </dgm:pt>
    <dgm:pt modelId="{55A19726-559E-4FCF-95F8-4C8C63BBA45A}" type="pres">
      <dgm:prSet presAssocID="{28DF9F9C-18BB-4A91-ADC2-34B955ED3E2C}" presName="arrowWedge3" presStyleLbl="fgSibTrans2D1" presStyleIdx="2" presStyleCnt="3"/>
      <dgm:spPr>
        <a:xfrm>
          <a:off x="49751" y="214401"/>
          <a:ext cx="4417920" cy="4417920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rgbClr val="A2C777"/>
        </a:solidFill>
        <a:ln>
          <a:noFill/>
        </a:ln>
        <a:effectLst>
          <a:outerShdw blurRad="88900" dist="38100" dir="504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50800"/>
        </a:sp3d>
      </dgm:spPr>
    </dgm:pt>
  </dgm:ptLst>
  <dgm:cxnLst>
    <dgm:cxn modelId="{D0CFA216-5CBF-4D5C-9F0F-26A834A34D2E}" srcId="{EE757567-C2E2-4710-8869-FF8900768D1D}" destId="{723B274E-87D4-4FC4-8881-19FB771B8A24}" srcOrd="2" destOrd="0" parTransId="{E4D89566-0728-430C-B7D3-4E5F9216C0C5}" sibTransId="{28DF9F9C-18BB-4A91-ADC2-34B955ED3E2C}"/>
    <dgm:cxn modelId="{B1ED4E1E-A4BE-48C2-99D4-C033E74FD4A5}" srcId="{EE757567-C2E2-4710-8869-FF8900768D1D}" destId="{DCFBC66F-4AED-4446-A75E-C1D8EEEC288A}" srcOrd="0" destOrd="0" parTransId="{00530A3D-658A-43BC-96DA-6114AC6648B5}" sibTransId="{AC42F493-966C-4D27-B74C-298CDD61D6FB}"/>
    <dgm:cxn modelId="{BD6C8E2A-2C11-4809-9959-12EF24AC64B0}" type="presOf" srcId="{723B274E-87D4-4FC4-8881-19FB771B8A24}" destId="{E13FC926-7C47-4AF5-9619-860070B14800}" srcOrd="1" destOrd="0" presId="urn:microsoft.com/office/officeart/2005/8/layout/cycle8"/>
    <dgm:cxn modelId="{F741F859-7119-4A1C-A529-3A88510D4735}" type="presOf" srcId="{6051D895-A586-44C6-8E15-00547A349242}" destId="{14CEC60C-E3CE-4E48-8031-04B8CA03FCFE}" srcOrd="0" destOrd="0" presId="urn:microsoft.com/office/officeart/2005/8/layout/cycle8"/>
    <dgm:cxn modelId="{FE7A0A9C-248D-4C3E-B72C-5E7559F48D94}" type="presOf" srcId="{DCFBC66F-4AED-4446-A75E-C1D8EEEC288A}" destId="{EFD1ADFF-EE67-4634-BACE-79EC5BD95F7D}" srcOrd="1" destOrd="0" presId="urn:microsoft.com/office/officeart/2005/8/layout/cycle8"/>
    <dgm:cxn modelId="{6B59FF9F-28F6-4F71-9AA4-007F5FFBBA14}" type="presOf" srcId="{723B274E-87D4-4FC4-8881-19FB771B8A24}" destId="{B13E17C0-639C-4F3F-8219-39AC3E6BC9B5}" srcOrd="0" destOrd="0" presId="urn:microsoft.com/office/officeart/2005/8/layout/cycle8"/>
    <dgm:cxn modelId="{A6F2F2BE-233E-4B53-9823-0D42B5C96727}" type="presOf" srcId="{DCFBC66F-4AED-4446-A75E-C1D8EEEC288A}" destId="{D2CCFDE1-9567-46B2-8417-EAE656CF5CD4}" srcOrd="0" destOrd="0" presId="urn:microsoft.com/office/officeart/2005/8/layout/cycle8"/>
    <dgm:cxn modelId="{D0A48BC8-2B9C-4000-91A4-BF015EEAB85F}" srcId="{EE757567-C2E2-4710-8869-FF8900768D1D}" destId="{6051D895-A586-44C6-8E15-00547A349242}" srcOrd="1" destOrd="0" parTransId="{00C84910-20F4-464E-BC4E-3DEB95B58A32}" sibTransId="{D3A68FDE-30A8-4224-8F29-2A98745D509E}"/>
    <dgm:cxn modelId="{D93ABDD6-5DFB-48DC-8C2A-F0C435B27D3B}" type="presOf" srcId="{EE757567-C2E2-4710-8869-FF8900768D1D}" destId="{22CCC7A0-241F-4856-9F28-9BB9C5FE3C54}" srcOrd="0" destOrd="0" presId="urn:microsoft.com/office/officeart/2005/8/layout/cycle8"/>
    <dgm:cxn modelId="{DB6952F1-8968-4C52-A609-E99B148A4026}" type="presOf" srcId="{6051D895-A586-44C6-8E15-00547A349242}" destId="{37F818AB-6670-4C7C-B941-EAF2E8B4E387}" srcOrd="1" destOrd="0" presId="urn:microsoft.com/office/officeart/2005/8/layout/cycle8"/>
    <dgm:cxn modelId="{12E81AD5-0CA1-4D56-8EE4-D785E84AF848}" type="presParOf" srcId="{22CCC7A0-241F-4856-9F28-9BB9C5FE3C54}" destId="{D2CCFDE1-9567-46B2-8417-EAE656CF5CD4}" srcOrd="0" destOrd="0" presId="urn:microsoft.com/office/officeart/2005/8/layout/cycle8"/>
    <dgm:cxn modelId="{E5B1FDFC-423E-47FD-B3BF-8EF0BD811A28}" type="presParOf" srcId="{22CCC7A0-241F-4856-9F28-9BB9C5FE3C54}" destId="{94AA943A-5E01-44C4-A533-BA7EB72B94E9}" srcOrd="1" destOrd="0" presId="urn:microsoft.com/office/officeart/2005/8/layout/cycle8"/>
    <dgm:cxn modelId="{F69DB13B-E84F-465C-867E-E7C511475C16}" type="presParOf" srcId="{22CCC7A0-241F-4856-9F28-9BB9C5FE3C54}" destId="{9F61A836-C066-4747-A415-4982DBB85663}" srcOrd="2" destOrd="0" presId="urn:microsoft.com/office/officeart/2005/8/layout/cycle8"/>
    <dgm:cxn modelId="{B3BCA8BA-C9AB-45D5-932A-14FBFBE2C31D}" type="presParOf" srcId="{22CCC7A0-241F-4856-9F28-9BB9C5FE3C54}" destId="{EFD1ADFF-EE67-4634-BACE-79EC5BD95F7D}" srcOrd="3" destOrd="0" presId="urn:microsoft.com/office/officeart/2005/8/layout/cycle8"/>
    <dgm:cxn modelId="{56D418BE-03AA-4EE4-88E0-638745616AC5}" type="presParOf" srcId="{22CCC7A0-241F-4856-9F28-9BB9C5FE3C54}" destId="{14CEC60C-E3CE-4E48-8031-04B8CA03FCFE}" srcOrd="4" destOrd="0" presId="urn:microsoft.com/office/officeart/2005/8/layout/cycle8"/>
    <dgm:cxn modelId="{94CA2BBA-0E78-4CB5-94EF-4BE59EAC2EAD}" type="presParOf" srcId="{22CCC7A0-241F-4856-9F28-9BB9C5FE3C54}" destId="{AA7475E7-B879-4B24-A03D-B24217150C9D}" srcOrd="5" destOrd="0" presId="urn:microsoft.com/office/officeart/2005/8/layout/cycle8"/>
    <dgm:cxn modelId="{7F086FC0-F070-4B28-9FC9-BBBCDD1CD789}" type="presParOf" srcId="{22CCC7A0-241F-4856-9F28-9BB9C5FE3C54}" destId="{124DD18F-0226-4B09-860A-AC074B74DB05}" srcOrd="6" destOrd="0" presId="urn:microsoft.com/office/officeart/2005/8/layout/cycle8"/>
    <dgm:cxn modelId="{A193C1DA-1A10-4F2B-A8C9-10E830F0A773}" type="presParOf" srcId="{22CCC7A0-241F-4856-9F28-9BB9C5FE3C54}" destId="{37F818AB-6670-4C7C-B941-EAF2E8B4E387}" srcOrd="7" destOrd="0" presId="urn:microsoft.com/office/officeart/2005/8/layout/cycle8"/>
    <dgm:cxn modelId="{1B4009C1-5911-488D-ABEF-BEC44BC7CE33}" type="presParOf" srcId="{22CCC7A0-241F-4856-9F28-9BB9C5FE3C54}" destId="{B13E17C0-639C-4F3F-8219-39AC3E6BC9B5}" srcOrd="8" destOrd="0" presId="urn:microsoft.com/office/officeart/2005/8/layout/cycle8"/>
    <dgm:cxn modelId="{4360766D-5E3D-499D-8FF8-902F7843CC1B}" type="presParOf" srcId="{22CCC7A0-241F-4856-9F28-9BB9C5FE3C54}" destId="{26247427-FA87-4725-A9CA-EB35E188E45E}" srcOrd="9" destOrd="0" presId="urn:microsoft.com/office/officeart/2005/8/layout/cycle8"/>
    <dgm:cxn modelId="{5F59CB10-F40B-494D-A653-16D3104C9697}" type="presParOf" srcId="{22CCC7A0-241F-4856-9F28-9BB9C5FE3C54}" destId="{A6619FE2-F2FE-45C8-96A2-59B2270C82A2}" srcOrd="10" destOrd="0" presId="urn:microsoft.com/office/officeart/2005/8/layout/cycle8"/>
    <dgm:cxn modelId="{CE5915CE-F938-4D74-B623-C7391C5745EE}" type="presParOf" srcId="{22CCC7A0-241F-4856-9F28-9BB9C5FE3C54}" destId="{E13FC926-7C47-4AF5-9619-860070B14800}" srcOrd="11" destOrd="0" presId="urn:microsoft.com/office/officeart/2005/8/layout/cycle8"/>
    <dgm:cxn modelId="{475C62E9-0FD1-4F8F-B025-2705182F2E79}" type="presParOf" srcId="{22CCC7A0-241F-4856-9F28-9BB9C5FE3C54}" destId="{F67DDAD3-642E-4D30-AE76-E49EEDB8374C}" srcOrd="12" destOrd="0" presId="urn:microsoft.com/office/officeart/2005/8/layout/cycle8"/>
    <dgm:cxn modelId="{F09F9E6E-2EDB-4B62-90B1-3E6D889139DD}" type="presParOf" srcId="{22CCC7A0-241F-4856-9F28-9BB9C5FE3C54}" destId="{C8E9A441-8B54-4F3A-9663-B897532BEF98}" srcOrd="13" destOrd="0" presId="urn:microsoft.com/office/officeart/2005/8/layout/cycle8"/>
    <dgm:cxn modelId="{7F7745C0-E0AE-40B2-84FF-8CA4F02E7262}" type="presParOf" srcId="{22CCC7A0-241F-4856-9F28-9BB9C5FE3C54}" destId="{55A19726-559E-4FCF-95F8-4C8C63BBA45A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BD2E80FA-790E-40AE-8633-86612E290153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B4926306-A68C-4359-AD30-0C3DFA313DF5}">
      <dgm:prSet phldrT="[Texto]" custT="1"/>
      <dgm:spPr/>
      <dgm:t>
        <a:bodyPr/>
        <a:lstStyle/>
        <a:p>
          <a:r>
            <a:rPr lang="es-ES" sz="2000" dirty="0"/>
            <a:t>Fortalecer debilidades mediante mapa de riesgos</a:t>
          </a:r>
        </a:p>
      </dgm:t>
    </dgm:pt>
    <dgm:pt modelId="{0729ADDC-D850-4F41-924F-FF76FB52F173}" type="parTrans" cxnId="{C8F069F6-1AA7-4859-8662-43715DDE6892}">
      <dgm:prSet/>
      <dgm:spPr/>
      <dgm:t>
        <a:bodyPr/>
        <a:lstStyle/>
        <a:p>
          <a:endParaRPr lang="es-ES"/>
        </a:p>
      </dgm:t>
    </dgm:pt>
    <dgm:pt modelId="{EB2CD031-B2A2-4EE0-9766-298AEFBCC1A8}" type="sibTrans" cxnId="{C8F069F6-1AA7-4859-8662-43715DDE6892}">
      <dgm:prSet/>
      <dgm:spPr/>
      <dgm:t>
        <a:bodyPr/>
        <a:lstStyle/>
        <a:p>
          <a:endParaRPr lang="es-ES"/>
        </a:p>
      </dgm:t>
    </dgm:pt>
    <dgm:pt modelId="{83449037-6C28-4337-80B2-52BF58D344BD}">
      <dgm:prSet phldrT="[Texto]"/>
      <dgm:spPr/>
      <dgm:t>
        <a:bodyPr/>
        <a:lstStyle/>
        <a:p>
          <a:r>
            <a:rPr lang="es-ES" dirty="0">
              <a:solidFill>
                <a:schemeClr val="accent1"/>
              </a:solidFill>
            </a:rPr>
            <a:t>Elaborar </a:t>
          </a:r>
          <a:r>
            <a:rPr lang="es-ES" b="1" dirty="0">
              <a:solidFill>
                <a:schemeClr val="accent1"/>
              </a:solidFill>
            </a:rPr>
            <a:t>mapa de riesgos </a:t>
          </a:r>
          <a:r>
            <a:rPr lang="es-ES" dirty="0">
              <a:solidFill>
                <a:schemeClr val="accent1"/>
              </a:solidFill>
            </a:rPr>
            <a:t>en el que se señalen los puntos críticos</a:t>
          </a:r>
        </a:p>
      </dgm:t>
    </dgm:pt>
    <dgm:pt modelId="{93A9BABE-B250-4B8C-B1ED-671F4366C63F}" type="parTrans" cxnId="{35AA96C0-4124-4154-AFDA-3B2A0D32442B}">
      <dgm:prSet/>
      <dgm:spPr/>
      <dgm:t>
        <a:bodyPr/>
        <a:lstStyle/>
        <a:p>
          <a:endParaRPr lang="es-ES"/>
        </a:p>
      </dgm:t>
    </dgm:pt>
    <dgm:pt modelId="{9F4BC769-F035-4A54-9151-DDAA0F0EAE35}" type="sibTrans" cxnId="{35AA96C0-4124-4154-AFDA-3B2A0D32442B}">
      <dgm:prSet/>
      <dgm:spPr/>
      <dgm:t>
        <a:bodyPr/>
        <a:lstStyle/>
        <a:p>
          <a:endParaRPr lang="es-ES"/>
        </a:p>
      </dgm:t>
    </dgm:pt>
    <dgm:pt modelId="{3B5D48B7-F00C-45FB-8E23-FA5C2F913D6A}">
      <dgm:prSet phldrT="[Texto]" custT="1"/>
      <dgm:spPr/>
      <dgm:t>
        <a:bodyPr/>
        <a:lstStyle/>
        <a:p>
          <a:r>
            <a:rPr lang="es-ES" sz="2000" dirty="0"/>
            <a:t>Planificar supervisión, dando transparencia a metodología</a:t>
          </a:r>
        </a:p>
      </dgm:t>
    </dgm:pt>
    <dgm:pt modelId="{2E6531FA-616F-46E1-A609-26A19DFA381C}" type="parTrans" cxnId="{19C391AC-7B06-4E67-9B3B-1F6B041DDB24}">
      <dgm:prSet/>
      <dgm:spPr/>
      <dgm:t>
        <a:bodyPr/>
        <a:lstStyle/>
        <a:p>
          <a:endParaRPr lang="es-ES"/>
        </a:p>
      </dgm:t>
    </dgm:pt>
    <dgm:pt modelId="{859682AA-BE7A-4616-8387-BA1482CB6521}" type="sibTrans" cxnId="{19C391AC-7B06-4E67-9B3B-1F6B041DDB24}">
      <dgm:prSet/>
      <dgm:spPr/>
      <dgm:t>
        <a:bodyPr/>
        <a:lstStyle/>
        <a:p>
          <a:endParaRPr lang="es-ES"/>
        </a:p>
      </dgm:t>
    </dgm:pt>
    <dgm:pt modelId="{53C0E48B-57E0-499D-9418-CBB7388EFB0C}">
      <dgm:prSet phldrT="[Texto]"/>
      <dgm:spPr/>
      <dgm:t>
        <a:bodyPr/>
        <a:lstStyle/>
        <a:p>
          <a:r>
            <a:rPr lang="es-ES" b="1" dirty="0">
              <a:solidFill>
                <a:schemeClr val="tx1"/>
              </a:solidFill>
            </a:rPr>
            <a:t>Mejorar planificación</a:t>
          </a:r>
        </a:p>
      </dgm:t>
    </dgm:pt>
    <dgm:pt modelId="{E7EA756A-48C8-4BEA-B132-8D1E12F15576}" type="parTrans" cxnId="{7A5D5E3F-10B9-48C3-96A8-CFF511E36776}">
      <dgm:prSet/>
      <dgm:spPr/>
      <dgm:t>
        <a:bodyPr/>
        <a:lstStyle/>
        <a:p>
          <a:endParaRPr lang="es-ES"/>
        </a:p>
      </dgm:t>
    </dgm:pt>
    <dgm:pt modelId="{DC62FD0E-7D61-4AC0-AB0F-98AF80330FC8}" type="sibTrans" cxnId="{7A5D5E3F-10B9-48C3-96A8-CFF511E36776}">
      <dgm:prSet/>
      <dgm:spPr/>
      <dgm:t>
        <a:bodyPr/>
        <a:lstStyle/>
        <a:p>
          <a:endParaRPr lang="es-ES"/>
        </a:p>
      </dgm:t>
    </dgm:pt>
    <dgm:pt modelId="{58CE5DD8-B052-4241-BC54-CE542C5B04C2}">
      <dgm:prSet phldrT="[Texto]" custT="1"/>
      <dgm:spPr/>
      <dgm:t>
        <a:bodyPr/>
        <a:lstStyle/>
        <a:p>
          <a:r>
            <a:rPr lang="es-ES" sz="2000" dirty="0"/>
            <a:t>Coordinación  criterios y metodología de supervisión</a:t>
          </a:r>
        </a:p>
      </dgm:t>
    </dgm:pt>
    <dgm:pt modelId="{AC1F3486-CF09-48A7-8F9F-FA6BB6CD6252}" type="parTrans" cxnId="{AE42EEC1-CC21-4A02-B8DD-6F49264542A5}">
      <dgm:prSet/>
      <dgm:spPr/>
      <dgm:t>
        <a:bodyPr/>
        <a:lstStyle/>
        <a:p>
          <a:endParaRPr lang="es-ES"/>
        </a:p>
      </dgm:t>
    </dgm:pt>
    <dgm:pt modelId="{13779D9C-55A6-403C-BF40-E59FE2FECFCA}" type="sibTrans" cxnId="{AE42EEC1-CC21-4A02-B8DD-6F49264542A5}">
      <dgm:prSet/>
      <dgm:spPr/>
      <dgm:t>
        <a:bodyPr/>
        <a:lstStyle/>
        <a:p>
          <a:endParaRPr lang="es-ES"/>
        </a:p>
      </dgm:t>
    </dgm:pt>
    <dgm:pt modelId="{12EA0043-32F9-40D4-9CEB-EB99E0B5238E}">
      <dgm:prSet phldrT="[Texto]"/>
      <dgm:spPr/>
      <dgm:t>
        <a:bodyPr/>
        <a:lstStyle/>
        <a:p>
          <a:r>
            <a:rPr lang="es-ES" b="0" dirty="0">
              <a:solidFill>
                <a:schemeClr val="tx1"/>
              </a:solidFill>
            </a:rPr>
            <a:t>Incorporar al </a:t>
          </a:r>
          <a:r>
            <a:rPr lang="es-ES" b="1" dirty="0">
              <a:solidFill>
                <a:schemeClr val="tx1"/>
              </a:solidFill>
            </a:rPr>
            <a:t>Plan Estratégico apartado de planificación </a:t>
          </a:r>
          <a:r>
            <a:rPr lang="es-ES" b="0" dirty="0">
              <a:solidFill>
                <a:schemeClr val="tx1"/>
              </a:solidFill>
            </a:rPr>
            <a:t>de la supervisión</a:t>
          </a:r>
        </a:p>
      </dgm:t>
    </dgm:pt>
    <dgm:pt modelId="{ED8E99AB-EC9F-4496-923A-48098F21F3E6}" type="parTrans" cxnId="{BBA17F56-B569-492E-9F4A-ED94BCB2A1F4}">
      <dgm:prSet/>
      <dgm:spPr/>
      <dgm:t>
        <a:bodyPr/>
        <a:lstStyle/>
        <a:p>
          <a:endParaRPr lang="es-ES"/>
        </a:p>
      </dgm:t>
    </dgm:pt>
    <dgm:pt modelId="{0777232F-736E-47C0-8064-03874D789113}" type="sibTrans" cxnId="{BBA17F56-B569-492E-9F4A-ED94BCB2A1F4}">
      <dgm:prSet/>
      <dgm:spPr/>
      <dgm:t>
        <a:bodyPr/>
        <a:lstStyle/>
        <a:p>
          <a:endParaRPr lang="es-ES"/>
        </a:p>
      </dgm:t>
    </dgm:pt>
    <dgm:pt modelId="{9331ECC5-A765-42F9-8CCB-E117980565AD}">
      <dgm:prSet phldrT="[Texto]"/>
      <dgm:spPr/>
      <dgm:t>
        <a:bodyPr/>
        <a:lstStyle/>
        <a:p>
          <a:r>
            <a:rPr lang="es-ES" b="1" dirty="0">
              <a:solidFill>
                <a:schemeClr val="tx1"/>
              </a:solidFill>
            </a:rPr>
            <a:t>Documento de criterios</a:t>
          </a:r>
        </a:p>
      </dgm:t>
    </dgm:pt>
    <dgm:pt modelId="{0AC386C6-0B3B-421A-96CC-7A621FF2D20E}" type="parTrans" cxnId="{78E7EFE8-0323-4C92-8A5A-AA87112F8E41}">
      <dgm:prSet/>
      <dgm:spPr/>
      <dgm:t>
        <a:bodyPr/>
        <a:lstStyle/>
        <a:p>
          <a:endParaRPr lang="es-ES"/>
        </a:p>
      </dgm:t>
    </dgm:pt>
    <dgm:pt modelId="{7671D466-1DD4-4EDA-B218-07A2385E5C68}" type="sibTrans" cxnId="{78E7EFE8-0323-4C92-8A5A-AA87112F8E41}">
      <dgm:prSet/>
      <dgm:spPr/>
      <dgm:t>
        <a:bodyPr/>
        <a:lstStyle/>
        <a:p>
          <a:endParaRPr lang="es-ES"/>
        </a:p>
      </dgm:t>
    </dgm:pt>
    <dgm:pt modelId="{61220913-BA8E-4B62-8E56-F00FEC6359EA}">
      <dgm:prSet phldrT="[Texto]"/>
      <dgm:spPr/>
      <dgm:t>
        <a:bodyPr/>
        <a:lstStyle/>
        <a:p>
          <a:r>
            <a:rPr lang="es-ES" b="1" dirty="0"/>
            <a:t>Estudio </a:t>
          </a:r>
          <a:r>
            <a:rPr lang="es-ES" b="0" dirty="0"/>
            <a:t>sobre</a:t>
          </a:r>
          <a:r>
            <a:rPr lang="es-ES" b="1" dirty="0"/>
            <a:t> metodología</a:t>
          </a:r>
        </a:p>
      </dgm:t>
    </dgm:pt>
    <dgm:pt modelId="{90E6142A-0856-4DE9-A5AE-563EEC54AFFC}" type="parTrans" cxnId="{E63D078E-8CA1-4DFF-8206-311FCE8C42A6}">
      <dgm:prSet/>
      <dgm:spPr/>
      <dgm:t>
        <a:bodyPr/>
        <a:lstStyle/>
        <a:p>
          <a:endParaRPr lang="es-ES"/>
        </a:p>
      </dgm:t>
    </dgm:pt>
    <dgm:pt modelId="{3C2E0166-3F81-48C2-984A-61212AD4E5E2}" type="sibTrans" cxnId="{E63D078E-8CA1-4DFF-8206-311FCE8C42A6}">
      <dgm:prSet/>
      <dgm:spPr/>
      <dgm:t>
        <a:bodyPr/>
        <a:lstStyle/>
        <a:p>
          <a:endParaRPr lang="es-ES"/>
        </a:p>
      </dgm:t>
    </dgm:pt>
    <dgm:pt modelId="{6262CD3A-B71A-4576-9826-A3EE2D4C338C}">
      <dgm:prSet phldrT="[Texto]"/>
      <dgm:spPr/>
      <dgm:t>
        <a:bodyPr/>
        <a:lstStyle/>
        <a:p>
          <a:r>
            <a:rPr lang="es-ES" b="1" dirty="0">
              <a:solidFill>
                <a:schemeClr val="tx1"/>
              </a:solidFill>
            </a:rPr>
            <a:t>Apartado metodológico </a:t>
          </a:r>
          <a:r>
            <a:rPr lang="es-ES" b="0" dirty="0">
              <a:solidFill>
                <a:schemeClr val="tx1"/>
              </a:solidFill>
            </a:rPr>
            <a:t>en informes</a:t>
          </a:r>
        </a:p>
      </dgm:t>
    </dgm:pt>
    <dgm:pt modelId="{08366EE2-4B5F-4D98-BF29-74B658415F8C}" type="parTrans" cxnId="{CA93FED3-3D4C-43D2-B9CD-CEFCA0973308}">
      <dgm:prSet/>
      <dgm:spPr/>
      <dgm:t>
        <a:bodyPr/>
        <a:lstStyle/>
        <a:p>
          <a:endParaRPr lang="es-ES"/>
        </a:p>
      </dgm:t>
    </dgm:pt>
    <dgm:pt modelId="{848A1607-CE87-4B3A-B6E0-B934EDBD88B6}" type="sibTrans" cxnId="{CA93FED3-3D4C-43D2-B9CD-CEFCA0973308}">
      <dgm:prSet/>
      <dgm:spPr/>
      <dgm:t>
        <a:bodyPr/>
        <a:lstStyle/>
        <a:p>
          <a:endParaRPr lang="es-ES"/>
        </a:p>
      </dgm:t>
    </dgm:pt>
    <dgm:pt modelId="{D96E0A86-6E27-40A8-965F-09B974DA3112}">
      <dgm:prSet phldrT="[Texto]"/>
      <dgm:spPr/>
      <dgm:t>
        <a:bodyPr/>
        <a:lstStyle/>
        <a:p>
          <a:r>
            <a:rPr lang="es-ES" b="1" dirty="0">
              <a:solidFill>
                <a:schemeClr val="tx1"/>
              </a:solidFill>
            </a:rPr>
            <a:t>Publicidad </a:t>
          </a:r>
          <a:r>
            <a:rPr lang="es-ES" b="0" dirty="0">
              <a:solidFill>
                <a:schemeClr val="tx1"/>
              </a:solidFill>
            </a:rPr>
            <a:t>de informes</a:t>
          </a:r>
        </a:p>
      </dgm:t>
    </dgm:pt>
    <dgm:pt modelId="{166EAD73-F3D9-47E4-A7C2-0AC006EE7EA9}" type="parTrans" cxnId="{559DBC2B-9655-459D-B476-53F44B2111AF}">
      <dgm:prSet/>
      <dgm:spPr/>
      <dgm:t>
        <a:bodyPr/>
        <a:lstStyle/>
        <a:p>
          <a:endParaRPr lang="es-ES"/>
        </a:p>
      </dgm:t>
    </dgm:pt>
    <dgm:pt modelId="{523CA5D6-7BEE-4EBB-BE35-67842A61B0E6}" type="sibTrans" cxnId="{559DBC2B-9655-459D-B476-53F44B2111AF}">
      <dgm:prSet/>
      <dgm:spPr/>
      <dgm:t>
        <a:bodyPr/>
        <a:lstStyle/>
        <a:p>
          <a:endParaRPr lang="es-ES"/>
        </a:p>
      </dgm:t>
    </dgm:pt>
    <dgm:pt modelId="{4E6A5CBB-C564-43FA-9035-6F34DB31CA27}">
      <dgm:prSet phldrT="[Texto]"/>
      <dgm:spPr/>
      <dgm:t>
        <a:bodyPr/>
        <a:lstStyle/>
        <a:p>
          <a:r>
            <a:rPr lang="es-ES" dirty="0"/>
            <a:t>Estructura de </a:t>
          </a:r>
          <a:r>
            <a:rPr lang="es-ES" b="1" dirty="0"/>
            <a:t>comunicación</a:t>
          </a:r>
        </a:p>
      </dgm:t>
    </dgm:pt>
    <dgm:pt modelId="{C4141DD6-862F-4C4E-B741-D7A15E358704}" type="sibTrans" cxnId="{389D9168-7A37-48E1-A439-671AED0A4466}">
      <dgm:prSet/>
      <dgm:spPr/>
      <dgm:t>
        <a:bodyPr/>
        <a:lstStyle/>
        <a:p>
          <a:endParaRPr lang="es-ES"/>
        </a:p>
      </dgm:t>
    </dgm:pt>
    <dgm:pt modelId="{CA763DA2-E435-4AB2-886A-A75E8C3B599D}" type="parTrans" cxnId="{389D9168-7A37-48E1-A439-671AED0A4466}">
      <dgm:prSet/>
      <dgm:spPr/>
      <dgm:t>
        <a:bodyPr/>
        <a:lstStyle/>
        <a:p>
          <a:endParaRPr lang="es-ES"/>
        </a:p>
      </dgm:t>
    </dgm:pt>
    <dgm:pt modelId="{11AB8DE4-F28D-46EC-8FB0-5DE6AC669AFA}">
      <dgm:prSet phldrT="[Texto]"/>
      <dgm:spPr/>
      <dgm:t>
        <a:bodyPr/>
        <a:lstStyle/>
        <a:p>
          <a:r>
            <a:rPr lang="es-ES" b="1" dirty="0">
              <a:solidFill>
                <a:schemeClr val="tx1"/>
              </a:solidFill>
            </a:rPr>
            <a:t>Foro</a:t>
          </a:r>
          <a:r>
            <a:rPr lang="es-ES" dirty="0">
              <a:solidFill>
                <a:schemeClr val="tx1"/>
              </a:solidFill>
            </a:rPr>
            <a:t> con agentes implicados</a:t>
          </a:r>
          <a:endParaRPr lang="es-ES" b="1" dirty="0">
            <a:solidFill>
              <a:schemeClr val="tx1"/>
            </a:solidFill>
          </a:endParaRPr>
        </a:p>
      </dgm:t>
    </dgm:pt>
    <dgm:pt modelId="{CA80C14A-0D10-4426-A22E-F320CCCEDB66}" type="sibTrans" cxnId="{71796071-CBEE-4790-ADA4-A106F2962491}">
      <dgm:prSet/>
      <dgm:spPr/>
      <dgm:t>
        <a:bodyPr/>
        <a:lstStyle/>
        <a:p>
          <a:endParaRPr lang="es-ES"/>
        </a:p>
      </dgm:t>
    </dgm:pt>
    <dgm:pt modelId="{9EBFA3B8-2A61-42E8-A959-A9F6B2E3565F}" type="parTrans" cxnId="{71796071-CBEE-4790-ADA4-A106F2962491}">
      <dgm:prSet/>
      <dgm:spPr/>
      <dgm:t>
        <a:bodyPr/>
        <a:lstStyle/>
        <a:p>
          <a:endParaRPr lang="es-ES"/>
        </a:p>
      </dgm:t>
    </dgm:pt>
    <dgm:pt modelId="{29A78524-2E0E-4FD9-B14B-9BE05DCA2618}">
      <dgm:prSet phldrT="[Texto]"/>
      <dgm:spPr/>
      <dgm:t>
        <a:bodyPr/>
        <a:lstStyle/>
        <a:p>
          <a:r>
            <a:rPr lang="es-ES" dirty="0"/>
            <a:t>Promover </a:t>
          </a:r>
          <a:r>
            <a:rPr lang="es-ES" b="1" dirty="0"/>
            <a:t>directrices comunes respecto a criterios evaluación sostenibilidad</a:t>
          </a:r>
          <a:r>
            <a:rPr lang="es-ES" dirty="0"/>
            <a:t> concesiones. </a:t>
          </a:r>
          <a:endParaRPr lang="es-ES" b="1" dirty="0"/>
        </a:p>
      </dgm:t>
    </dgm:pt>
    <dgm:pt modelId="{595C6C1D-F064-40D9-BBFB-3129E1A7991E}" type="sibTrans" cxnId="{75771C66-B5B0-485B-B0E0-7827C38CD84B}">
      <dgm:prSet/>
      <dgm:spPr/>
      <dgm:t>
        <a:bodyPr/>
        <a:lstStyle/>
        <a:p>
          <a:endParaRPr lang="es-ES"/>
        </a:p>
      </dgm:t>
    </dgm:pt>
    <dgm:pt modelId="{632CA83F-2F14-480E-AF1F-2F31ED139235}" type="parTrans" cxnId="{75771C66-B5B0-485B-B0E0-7827C38CD84B}">
      <dgm:prSet/>
      <dgm:spPr/>
      <dgm:t>
        <a:bodyPr/>
        <a:lstStyle/>
        <a:p>
          <a:endParaRPr lang="es-ES"/>
        </a:p>
      </dgm:t>
    </dgm:pt>
    <dgm:pt modelId="{D11B7E3C-2B87-40C9-B456-AA0EC5F782E6}" type="pres">
      <dgm:prSet presAssocID="{BD2E80FA-790E-40AE-8633-86612E290153}" presName="Name0" presStyleCnt="0">
        <dgm:presLayoutVars>
          <dgm:dir/>
          <dgm:animLvl val="lvl"/>
          <dgm:resizeHandles val="exact"/>
        </dgm:presLayoutVars>
      </dgm:prSet>
      <dgm:spPr/>
    </dgm:pt>
    <dgm:pt modelId="{FC30877C-95B6-4116-9B39-F8752AA02F56}" type="pres">
      <dgm:prSet presAssocID="{B4926306-A68C-4359-AD30-0C3DFA313DF5}" presName="composite" presStyleCnt="0"/>
      <dgm:spPr/>
    </dgm:pt>
    <dgm:pt modelId="{B909D077-207A-4C0F-8360-519597F7714B}" type="pres">
      <dgm:prSet presAssocID="{B4926306-A68C-4359-AD30-0C3DFA313DF5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DF59486B-EB49-49FD-8509-1AA05C28E43A}" type="pres">
      <dgm:prSet presAssocID="{B4926306-A68C-4359-AD30-0C3DFA313DF5}" presName="desTx" presStyleLbl="alignAccFollowNode1" presStyleIdx="0" presStyleCnt="3">
        <dgm:presLayoutVars>
          <dgm:bulletEnabled val="1"/>
        </dgm:presLayoutVars>
      </dgm:prSet>
      <dgm:spPr/>
    </dgm:pt>
    <dgm:pt modelId="{840B8F4E-7EC9-4344-BE55-0B0911C776B0}" type="pres">
      <dgm:prSet presAssocID="{EB2CD031-B2A2-4EE0-9766-298AEFBCC1A8}" presName="space" presStyleCnt="0"/>
      <dgm:spPr/>
    </dgm:pt>
    <dgm:pt modelId="{11741362-E56C-45DB-BC57-DB15C4BA286B}" type="pres">
      <dgm:prSet presAssocID="{3B5D48B7-F00C-45FB-8E23-FA5C2F913D6A}" presName="composite" presStyleCnt="0"/>
      <dgm:spPr/>
    </dgm:pt>
    <dgm:pt modelId="{1D862EDA-43FD-487F-AF4D-2964DA1E922C}" type="pres">
      <dgm:prSet presAssocID="{3B5D48B7-F00C-45FB-8E23-FA5C2F913D6A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AE90AA0E-1789-4E50-BCDD-11B2FA3E3D28}" type="pres">
      <dgm:prSet presAssocID="{3B5D48B7-F00C-45FB-8E23-FA5C2F913D6A}" presName="desTx" presStyleLbl="alignAccFollowNode1" presStyleIdx="1" presStyleCnt="3">
        <dgm:presLayoutVars>
          <dgm:bulletEnabled val="1"/>
        </dgm:presLayoutVars>
      </dgm:prSet>
      <dgm:spPr/>
    </dgm:pt>
    <dgm:pt modelId="{FF422925-FEA4-4545-976D-AA6424173C55}" type="pres">
      <dgm:prSet presAssocID="{859682AA-BE7A-4616-8387-BA1482CB6521}" presName="space" presStyleCnt="0"/>
      <dgm:spPr/>
    </dgm:pt>
    <dgm:pt modelId="{07DF66F8-86E6-4DDC-8FEA-A479E9E4E6DD}" type="pres">
      <dgm:prSet presAssocID="{58CE5DD8-B052-4241-BC54-CE542C5B04C2}" presName="composite" presStyleCnt="0"/>
      <dgm:spPr/>
    </dgm:pt>
    <dgm:pt modelId="{D6AE81D2-95D7-491A-A837-F0C7A4444765}" type="pres">
      <dgm:prSet presAssocID="{58CE5DD8-B052-4241-BC54-CE542C5B04C2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F9B3CBAB-E48E-4F85-8AFB-E0DD2028F135}" type="pres">
      <dgm:prSet presAssocID="{58CE5DD8-B052-4241-BC54-CE542C5B04C2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E6717508-71C4-490A-9F2A-4E1C76FF8C28}" type="presOf" srcId="{61220913-BA8E-4B62-8E56-F00FEC6359EA}" destId="{AE90AA0E-1789-4E50-BCDD-11B2FA3E3D28}" srcOrd="0" destOrd="3" presId="urn:microsoft.com/office/officeart/2005/8/layout/hList1"/>
    <dgm:cxn modelId="{6D8A9317-533F-43B6-9F6D-EAD19F6A18B3}" type="presOf" srcId="{83449037-6C28-4337-80B2-52BF58D344BD}" destId="{DF59486B-EB49-49FD-8509-1AA05C28E43A}" srcOrd="0" destOrd="0" presId="urn:microsoft.com/office/officeart/2005/8/layout/hList1"/>
    <dgm:cxn modelId="{559DBC2B-9655-459D-B476-53F44B2111AF}" srcId="{3B5D48B7-F00C-45FB-8E23-FA5C2F913D6A}" destId="{D96E0A86-6E27-40A8-965F-09B974DA3112}" srcOrd="5" destOrd="0" parTransId="{166EAD73-F3D9-47E4-A7C2-0AC006EE7EA9}" sibTransId="{523CA5D6-7BEE-4EBB-BE35-67842A61B0E6}"/>
    <dgm:cxn modelId="{7A5D5E3F-10B9-48C3-96A8-CFF511E36776}" srcId="{3B5D48B7-F00C-45FB-8E23-FA5C2F913D6A}" destId="{53C0E48B-57E0-499D-9418-CBB7388EFB0C}" srcOrd="0" destOrd="0" parTransId="{E7EA756A-48C8-4BEA-B132-8D1E12F15576}" sibTransId="{DC62FD0E-7D61-4AC0-AB0F-98AF80330FC8}"/>
    <dgm:cxn modelId="{BAE7783F-DB4C-4160-B7BD-B772D94420C0}" type="presOf" srcId="{3B5D48B7-F00C-45FB-8E23-FA5C2F913D6A}" destId="{1D862EDA-43FD-487F-AF4D-2964DA1E922C}" srcOrd="0" destOrd="0" presId="urn:microsoft.com/office/officeart/2005/8/layout/hList1"/>
    <dgm:cxn modelId="{A015AF63-7904-4E91-B95A-0FDAAE6361D0}" type="presOf" srcId="{4E6A5CBB-C564-43FA-9035-6F34DB31CA27}" destId="{F9B3CBAB-E48E-4F85-8AFB-E0DD2028F135}" srcOrd="0" destOrd="0" presId="urn:microsoft.com/office/officeart/2005/8/layout/hList1"/>
    <dgm:cxn modelId="{75771C66-B5B0-485B-B0E0-7827C38CD84B}" srcId="{58CE5DD8-B052-4241-BC54-CE542C5B04C2}" destId="{29A78524-2E0E-4FD9-B14B-9BE05DCA2618}" srcOrd="2" destOrd="0" parTransId="{632CA83F-2F14-480E-AF1F-2F31ED139235}" sibTransId="{595C6C1D-F064-40D9-BBFB-3129E1A7991E}"/>
    <dgm:cxn modelId="{A48E7648-0B59-42F4-B65F-8FB6A6C9817A}" type="presOf" srcId="{6262CD3A-B71A-4576-9826-A3EE2D4C338C}" destId="{AE90AA0E-1789-4E50-BCDD-11B2FA3E3D28}" srcOrd="0" destOrd="4" presId="urn:microsoft.com/office/officeart/2005/8/layout/hList1"/>
    <dgm:cxn modelId="{389D9168-7A37-48E1-A439-671AED0A4466}" srcId="{58CE5DD8-B052-4241-BC54-CE542C5B04C2}" destId="{4E6A5CBB-C564-43FA-9035-6F34DB31CA27}" srcOrd="0" destOrd="0" parTransId="{CA763DA2-E435-4AB2-886A-A75E8C3B599D}" sibTransId="{C4141DD6-862F-4C4E-B741-D7A15E358704}"/>
    <dgm:cxn modelId="{AA2BCC6E-A0A7-49B6-AA8D-810C67589B93}" type="presOf" srcId="{BD2E80FA-790E-40AE-8633-86612E290153}" destId="{D11B7E3C-2B87-40C9-B456-AA0EC5F782E6}" srcOrd="0" destOrd="0" presId="urn:microsoft.com/office/officeart/2005/8/layout/hList1"/>
    <dgm:cxn modelId="{451C946F-EB32-4BA2-A17F-021F441B5DB5}" type="presOf" srcId="{29A78524-2E0E-4FD9-B14B-9BE05DCA2618}" destId="{F9B3CBAB-E48E-4F85-8AFB-E0DD2028F135}" srcOrd="0" destOrd="2" presId="urn:microsoft.com/office/officeart/2005/8/layout/hList1"/>
    <dgm:cxn modelId="{71796071-CBEE-4790-ADA4-A106F2962491}" srcId="{58CE5DD8-B052-4241-BC54-CE542C5B04C2}" destId="{11AB8DE4-F28D-46EC-8FB0-5DE6AC669AFA}" srcOrd="1" destOrd="0" parTransId="{9EBFA3B8-2A61-42E8-A959-A9F6B2E3565F}" sibTransId="{CA80C14A-0D10-4426-A22E-F320CCCEDB66}"/>
    <dgm:cxn modelId="{BBA17F56-B569-492E-9F4A-ED94BCB2A1F4}" srcId="{3B5D48B7-F00C-45FB-8E23-FA5C2F913D6A}" destId="{12EA0043-32F9-40D4-9CEB-EB99E0B5238E}" srcOrd="1" destOrd="0" parTransId="{ED8E99AB-EC9F-4496-923A-48098F21F3E6}" sibTransId="{0777232F-736E-47C0-8064-03874D789113}"/>
    <dgm:cxn modelId="{91F23F58-FF3C-4927-B9AD-03579DD263EC}" type="presOf" srcId="{9331ECC5-A765-42F9-8CCB-E117980565AD}" destId="{AE90AA0E-1789-4E50-BCDD-11B2FA3E3D28}" srcOrd="0" destOrd="2" presId="urn:microsoft.com/office/officeart/2005/8/layout/hList1"/>
    <dgm:cxn modelId="{F4A43087-6632-4529-9086-2160C3C903E3}" type="presOf" srcId="{58CE5DD8-B052-4241-BC54-CE542C5B04C2}" destId="{D6AE81D2-95D7-491A-A837-F0C7A4444765}" srcOrd="0" destOrd="0" presId="urn:microsoft.com/office/officeart/2005/8/layout/hList1"/>
    <dgm:cxn modelId="{E63D078E-8CA1-4DFF-8206-311FCE8C42A6}" srcId="{3B5D48B7-F00C-45FB-8E23-FA5C2F913D6A}" destId="{61220913-BA8E-4B62-8E56-F00FEC6359EA}" srcOrd="3" destOrd="0" parTransId="{90E6142A-0856-4DE9-A5AE-563EEC54AFFC}" sibTransId="{3C2E0166-3F81-48C2-984A-61212AD4E5E2}"/>
    <dgm:cxn modelId="{DDC7AE94-C447-48A5-A52F-D50EA2596278}" type="presOf" srcId="{D96E0A86-6E27-40A8-965F-09B974DA3112}" destId="{AE90AA0E-1789-4E50-BCDD-11B2FA3E3D28}" srcOrd="0" destOrd="5" presId="urn:microsoft.com/office/officeart/2005/8/layout/hList1"/>
    <dgm:cxn modelId="{19C391AC-7B06-4E67-9B3B-1F6B041DDB24}" srcId="{BD2E80FA-790E-40AE-8633-86612E290153}" destId="{3B5D48B7-F00C-45FB-8E23-FA5C2F913D6A}" srcOrd="1" destOrd="0" parTransId="{2E6531FA-616F-46E1-A609-26A19DFA381C}" sibTransId="{859682AA-BE7A-4616-8387-BA1482CB6521}"/>
    <dgm:cxn modelId="{CC7AFEB1-9BCB-40F5-98E3-06B3DF88997E}" type="presOf" srcId="{53C0E48B-57E0-499D-9418-CBB7388EFB0C}" destId="{AE90AA0E-1789-4E50-BCDD-11B2FA3E3D28}" srcOrd="0" destOrd="0" presId="urn:microsoft.com/office/officeart/2005/8/layout/hList1"/>
    <dgm:cxn modelId="{35AA96C0-4124-4154-AFDA-3B2A0D32442B}" srcId="{B4926306-A68C-4359-AD30-0C3DFA313DF5}" destId="{83449037-6C28-4337-80B2-52BF58D344BD}" srcOrd="0" destOrd="0" parTransId="{93A9BABE-B250-4B8C-B1ED-671F4366C63F}" sibTransId="{9F4BC769-F035-4A54-9151-DDAA0F0EAE35}"/>
    <dgm:cxn modelId="{21631EC1-438C-417D-848C-03292E2F020A}" type="presOf" srcId="{12EA0043-32F9-40D4-9CEB-EB99E0B5238E}" destId="{AE90AA0E-1789-4E50-BCDD-11B2FA3E3D28}" srcOrd="0" destOrd="1" presId="urn:microsoft.com/office/officeart/2005/8/layout/hList1"/>
    <dgm:cxn modelId="{AE42EEC1-CC21-4A02-B8DD-6F49264542A5}" srcId="{BD2E80FA-790E-40AE-8633-86612E290153}" destId="{58CE5DD8-B052-4241-BC54-CE542C5B04C2}" srcOrd="2" destOrd="0" parTransId="{AC1F3486-CF09-48A7-8F9F-FA6BB6CD6252}" sibTransId="{13779D9C-55A6-403C-BF40-E59FE2FECFCA}"/>
    <dgm:cxn modelId="{3966A8CE-A1A8-4E6C-ADDF-97DA2BF588D3}" type="presOf" srcId="{B4926306-A68C-4359-AD30-0C3DFA313DF5}" destId="{B909D077-207A-4C0F-8360-519597F7714B}" srcOrd="0" destOrd="0" presId="urn:microsoft.com/office/officeart/2005/8/layout/hList1"/>
    <dgm:cxn modelId="{CA93FED3-3D4C-43D2-B9CD-CEFCA0973308}" srcId="{3B5D48B7-F00C-45FB-8E23-FA5C2F913D6A}" destId="{6262CD3A-B71A-4576-9826-A3EE2D4C338C}" srcOrd="4" destOrd="0" parTransId="{08366EE2-4B5F-4D98-BF29-74B658415F8C}" sibTransId="{848A1607-CE87-4B3A-B6E0-B934EDBD88B6}"/>
    <dgm:cxn modelId="{CB6C2DDB-B882-4D8D-A053-BD94555D6BDC}" type="presOf" srcId="{11AB8DE4-F28D-46EC-8FB0-5DE6AC669AFA}" destId="{F9B3CBAB-E48E-4F85-8AFB-E0DD2028F135}" srcOrd="0" destOrd="1" presId="urn:microsoft.com/office/officeart/2005/8/layout/hList1"/>
    <dgm:cxn modelId="{78E7EFE8-0323-4C92-8A5A-AA87112F8E41}" srcId="{3B5D48B7-F00C-45FB-8E23-FA5C2F913D6A}" destId="{9331ECC5-A765-42F9-8CCB-E117980565AD}" srcOrd="2" destOrd="0" parTransId="{0AC386C6-0B3B-421A-96CC-7A621FF2D20E}" sibTransId="{7671D466-1DD4-4EDA-B218-07A2385E5C68}"/>
    <dgm:cxn modelId="{C8F069F6-1AA7-4859-8662-43715DDE6892}" srcId="{BD2E80FA-790E-40AE-8633-86612E290153}" destId="{B4926306-A68C-4359-AD30-0C3DFA313DF5}" srcOrd="0" destOrd="0" parTransId="{0729ADDC-D850-4F41-924F-FF76FB52F173}" sibTransId="{EB2CD031-B2A2-4EE0-9766-298AEFBCC1A8}"/>
    <dgm:cxn modelId="{019A4506-FF1D-4C0A-8E5C-F1191FE4F2B0}" type="presParOf" srcId="{D11B7E3C-2B87-40C9-B456-AA0EC5F782E6}" destId="{FC30877C-95B6-4116-9B39-F8752AA02F56}" srcOrd="0" destOrd="0" presId="urn:microsoft.com/office/officeart/2005/8/layout/hList1"/>
    <dgm:cxn modelId="{F31C6279-66C4-4E05-A580-062FAEAC9DDD}" type="presParOf" srcId="{FC30877C-95B6-4116-9B39-F8752AA02F56}" destId="{B909D077-207A-4C0F-8360-519597F7714B}" srcOrd="0" destOrd="0" presId="urn:microsoft.com/office/officeart/2005/8/layout/hList1"/>
    <dgm:cxn modelId="{8C8B3513-241D-4F5E-AB2E-599F59074F8F}" type="presParOf" srcId="{FC30877C-95B6-4116-9B39-F8752AA02F56}" destId="{DF59486B-EB49-49FD-8509-1AA05C28E43A}" srcOrd="1" destOrd="0" presId="urn:microsoft.com/office/officeart/2005/8/layout/hList1"/>
    <dgm:cxn modelId="{2E77AC45-96B7-497A-AEBA-1EEB78C974D9}" type="presParOf" srcId="{D11B7E3C-2B87-40C9-B456-AA0EC5F782E6}" destId="{840B8F4E-7EC9-4344-BE55-0B0911C776B0}" srcOrd="1" destOrd="0" presId="urn:microsoft.com/office/officeart/2005/8/layout/hList1"/>
    <dgm:cxn modelId="{9A0145CB-9634-4C7A-BD78-1D5C6C4F5F50}" type="presParOf" srcId="{D11B7E3C-2B87-40C9-B456-AA0EC5F782E6}" destId="{11741362-E56C-45DB-BC57-DB15C4BA286B}" srcOrd="2" destOrd="0" presId="urn:microsoft.com/office/officeart/2005/8/layout/hList1"/>
    <dgm:cxn modelId="{A98187CF-F2A2-40AB-84EE-866F23BEDB76}" type="presParOf" srcId="{11741362-E56C-45DB-BC57-DB15C4BA286B}" destId="{1D862EDA-43FD-487F-AF4D-2964DA1E922C}" srcOrd="0" destOrd="0" presId="urn:microsoft.com/office/officeart/2005/8/layout/hList1"/>
    <dgm:cxn modelId="{2160FBFB-18BB-4E12-9102-3E0E746804B7}" type="presParOf" srcId="{11741362-E56C-45DB-BC57-DB15C4BA286B}" destId="{AE90AA0E-1789-4E50-BCDD-11B2FA3E3D28}" srcOrd="1" destOrd="0" presId="urn:microsoft.com/office/officeart/2005/8/layout/hList1"/>
    <dgm:cxn modelId="{5FAB6E57-FCD8-4A2C-B8E1-71BF30AD8BA9}" type="presParOf" srcId="{D11B7E3C-2B87-40C9-B456-AA0EC5F782E6}" destId="{FF422925-FEA4-4545-976D-AA6424173C55}" srcOrd="3" destOrd="0" presId="urn:microsoft.com/office/officeart/2005/8/layout/hList1"/>
    <dgm:cxn modelId="{0951D8E5-89C2-4270-AC99-B6EA31E980CB}" type="presParOf" srcId="{D11B7E3C-2B87-40C9-B456-AA0EC5F782E6}" destId="{07DF66F8-86E6-4DDC-8FEA-A479E9E4E6DD}" srcOrd="4" destOrd="0" presId="urn:microsoft.com/office/officeart/2005/8/layout/hList1"/>
    <dgm:cxn modelId="{0AB45E75-409D-4CAD-99A5-4B40F4152F8C}" type="presParOf" srcId="{07DF66F8-86E6-4DDC-8FEA-A479E9E4E6DD}" destId="{D6AE81D2-95D7-491A-A837-F0C7A4444765}" srcOrd="0" destOrd="0" presId="urn:microsoft.com/office/officeart/2005/8/layout/hList1"/>
    <dgm:cxn modelId="{DF54424C-DC1C-4AE2-831A-30538772E650}" type="presParOf" srcId="{07DF66F8-86E6-4DDC-8FEA-A479E9E4E6DD}" destId="{F9B3CBAB-E48E-4F85-8AFB-E0DD2028F13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16A0A2F1-1EFE-49EC-8CCD-39776B3BFEB8}" type="doc">
      <dgm:prSet loTypeId="urn:microsoft.com/office/officeart/2005/8/layout/vList5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s-ES"/>
        </a:p>
      </dgm:t>
    </dgm:pt>
    <dgm:pt modelId="{0DCDFEC8-64A4-4058-B9FB-0DDFFC7D807C}">
      <dgm:prSet custT="1"/>
      <dgm:spPr/>
      <dgm:t>
        <a:bodyPr/>
        <a:lstStyle/>
        <a:p>
          <a:pPr rtl="0"/>
          <a:r>
            <a:rPr lang="es-ES" sz="3200" b="1" kern="1200" dirty="0">
              <a:solidFill>
                <a:schemeClr val="tx1"/>
              </a:solidFill>
              <a:latin typeface="Gill Sans MT" panose="020B0502020104020203"/>
              <a:ea typeface="+mn-ea"/>
              <a:cs typeface="+mn-cs"/>
            </a:rPr>
            <a:t>Origen </a:t>
          </a:r>
          <a:endParaRPr lang="es-ES" sz="2900" b="1" kern="1200" dirty="0">
            <a:solidFill>
              <a:schemeClr val="tx1"/>
            </a:solidFill>
          </a:endParaRPr>
        </a:p>
      </dgm:t>
    </dgm:pt>
    <dgm:pt modelId="{1A26C95A-CD10-4832-8E88-11836D83AB1A}" type="parTrans" cxnId="{56745311-B080-47C0-9748-BBEE4FBCD9B2}">
      <dgm:prSet/>
      <dgm:spPr/>
      <dgm:t>
        <a:bodyPr/>
        <a:lstStyle/>
        <a:p>
          <a:endParaRPr lang="es-ES"/>
        </a:p>
      </dgm:t>
    </dgm:pt>
    <dgm:pt modelId="{54E838CB-A761-4EE9-A32B-DEB911E5455C}" type="sibTrans" cxnId="{56745311-B080-47C0-9748-BBEE4FBCD9B2}">
      <dgm:prSet/>
      <dgm:spPr/>
      <dgm:t>
        <a:bodyPr/>
        <a:lstStyle/>
        <a:p>
          <a:endParaRPr lang="es-ES"/>
        </a:p>
      </dgm:t>
    </dgm:pt>
    <dgm:pt modelId="{1C99D406-F4E5-488D-9C83-BBBCF1C24580}">
      <dgm:prSet/>
      <dgm:spPr/>
      <dgm:t>
        <a:bodyPr/>
        <a:lstStyle/>
        <a:p>
          <a:pPr algn="just" rtl="0"/>
          <a:r>
            <a:rPr lang="es-ES" dirty="0"/>
            <a:t>Art. 332.6: Funciones de la Oficina de combatir irregularidades y aplicar buenas prácticas</a:t>
          </a:r>
        </a:p>
      </dgm:t>
    </dgm:pt>
    <dgm:pt modelId="{C277BC9F-803D-4636-AD94-8176A6604B4E}" type="parTrans" cxnId="{EC8BD8D9-857F-4BF7-8C9F-58D86A7D9D25}">
      <dgm:prSet/>
      <dgm:spPr/>
      <dgm:t>
        <a:bodyPr/>
        <a:lstStyle/>
        <a:p>
          <a:endParaRPr lang="es-ES"/>
        </a:p>
      </dgm:t>
    </dgm:pt>
    <dgm:pt modelId="{59A4C933-14D8-4F2B-AC0B-EF48D02CFE56}" type="sibTrans" cxnId="{EC8BD8D9-857F-4BF7-8C9F-58D86A7D9D25}">
      <dgm:prSet/>
      <dgm:spPr/>
      <dgm:t>
        <a:bodyPr/>
        <a:lstStyle/>
        <a:p>
          <a:endParaRPr lang="es-ES"/>
        </a:p>
      </dgm:t>
    </dgm:pt>
    <dgm:pt modelId="{36A024B8-8ABC-4A9F-A8F4-3EB6AB57C47F}">
      <dgm:prSet custT="1"/>
      <dgm:spPr/>
      <dgm:t>
        <a:bodyPr/>
        <a:lstStyle/>
        <a:p>
          <a:pPr rtl="0"/>
          <a:r>
            <a:rPr lang="es-ES" sz="3200" b="1" dirty="0">
              <a:solidFill>
                <a:schemeClr val="tx1"/>
              </a:solidFill>
            </a:rPr>
            <a:t>Metodología </a:t>
          </a:r>
          <a:endParaRPr lang="es-ES" sz="3200" dirty="0">
            <a:solidFill>
              <a:schemeClr val="tx1"/>
            </a:solidFill>
          </a:endParaRPr>
        </a:p>
      </dgm:t>
    </dgm:pt>
    <dgm:pt modelId="{C8D3611D-559B-4B49-9796-445A57A2A789}" type="parTrans" cxnId="{CB62574B-7FAF-40B2-9C40-1A5EA4FFD596}">
      <dgm:prSet/>
      <dgm:spPr/>
      <dgm:t>
        <a:bodyPr/>
        <a:lstStyle/>
        <a:p>
          <a:endParaRPr lang="es-ES"/>
        </a:p>
      </dgm:t>
    </dgm:pt>
    <dgm:pt modelId="{20A0ADA5-2134-4356-90C5-F37F0BF11BD8}" type="sibTrans" cxnId="{CB62574B-7FAF-40B2-9C40-1A5EA4FFD596}">
      <dgm:prSet/>
      <dgm:spPr/>
      <dgm:t>
        <a:bodyPr/>
        <a:lstStyle/>
        <a:p>
          <a:endParaRPr lang="es-ES"/>
        </a:p>
      </dgm:t>
    </dgm:pt>
    <dgm:pt modelId="{8BDAF35E-C2BE-489A-AF73-548224E430D4}">
      <dgm:prSet/>
      <dgm:spPr/>
      <dgm:t>
        <a:bodyPr/>
        <a:lstStyle/>
        <a:p>
          <a:pPr algn="just" rtl="0"/>
          <a:r>
            <a:rPr lang="es-ES" dirty="0"/>
            <a:t>Construido a partir de las conclusiones de los 6 IAS y de los 7 IES</a:t>
          </a:r>
        </a:p>
      </dgm:t>
    </dgm:pt>
    <dgm:pt modelId="{A5D176F0-0591-4490-A15C-C40A2DEFDDCD}" type="parTrans" cxnId="{E933D962-A837-4C52-B771-713B8FE1CF2C}">
      <dgm:prSet/>
      <dgm:spPr/>
      <dgm:t>
        <a:bodyPr/>
        <a:lstStyle/>
        <a:p>
          <a:endParaRPr lang="es-ES"/>
        </a:p>
      </dgm:t>
    </dgm:pt>
    <dgm:pt modelId="{ADF85BC0-0AE1-49E7-8C2C-16016155A5C9}" type="sibTrans" cxnId="{E933D962-A837-4C52-B771-713B8FE1CF2C}">
      <dgm:prSet/>
      <dgm:spPr/>
      <dgm:t>
        <a:bodyPr/>
        <a:lstStyle/>
        <a:p>
          <a:endParaRPr lang="es-ES"/>
        </a:p>
      </dgm:t>
    </dgm:pt>
    <dgm:pt modelId="{2A3A7BE3-571A-4A89-8522-AF4D093D239D}">
      <dgm:prSet custT="1"/>
      <dgm:spPr/>
      <dgm:t>
        <a:bodyPr/>
        <a:lstStyle/>
        <a:p>
          <a:pPr rtl="0"/>
          <a:r>
            <a:rPr lang="es-ES" sz="3200" b="1" kern="1200" dirty="0">
              <a:solidFill>
                <a:schemeClr val="tx1"/>
              </a:solidFill>
              <a:latin typeface="Gill Sans MT" panose="020B0502020104020203"/>
              <a:ea typeface="+mn-ea"/>
              <a:cs typeface="+mn-cs"/>
            </a:rPr>
            <a:t>Clasificación </a:t>
          </a:r>
        </a:p>
      </dgm:t>
    </dgm:pt>
    <dgm:pt modelId="{8EE96C23-F523-4CD8-8A45-DC7ED8A15CD1}" type="parTrans" cxnId="{3E0E7E55-5A33-4810-804C-BB29F73A97ED}">
      <dgm:prSet/>
      <dgm:spPr/>
      <dgm:t>
        <a:bodyPr/>
        <a:lstStyle/>
        <a:p>
          <a:endParaRPr lang="es-ES"/>
        </a:p>
      </dgm:t>
    </dgm:pt>
    <dgm:pt modelId="{DB7FABBD-CF2C-4B9A-AFC9-5AB33AF69913}" type="sibTrans" cxnId="{3E0E7E55-5A33-4810-804C-BB29F73A97ED}">
      <dgm:prSet/>
      <dgm:spPr/>
      <dgm:t>
        <a:bodyPr/>
        <a:lstStyle/>
        <a:p>
          <a:endParaRPr lang="es-ES"/>
        </a:p>
      </dgm:t>
    </dgm:pt>
    <dgm:pt modelId="{F2323358-A898-44D9-BFF8-6F7F3ECD6ED7}">
      <dgm:prSet/>
      <dgm:spPr/>
      <dgm:t>
        <a:bodyPr/>
        <a:lstStyle/>
        <a:p>
          <a:pPr algn="just" rtl="0"/>
          <a:r>
            <a:rPr lang="es-ES" dirty="0"/>
            <a:t>Riesgos de carácter transversal: afectan a todo el proceso</a:t>
          </a:r>
        </a:p>
      </dgm:t>
    </dgm:pt>
    <dgm:pt modelId="{16A2C95D-252C-4D82-84D1-49F075C8ADD0}" type="parTrans" cxnId="{E0DEFC5C-36B0-4EFA-A04B-106BACEDD834}">
      <dgm:prSet/>
      <dgm:spPr/>
      <dgm:t>
        <a:bodyPr/>
        <a:lstStyle/>
        <a:p>
          <a:endParaRPr lang="es-ES"/>
        </a:p>
      </dgm:t>
    </dgm:pt>
    <dgm:pt modelId="{8471447D-4498-421C-95C7-80E35A46668F}" type="sibTrans" cxnId="{E0DEFC5C-36B0-4EFA-A04B-106BACEDD834}">
      <dgm:prSet/>
      <dgm:spPr/>
      <dgm:t>
        <a:bodyPr/>
        <a:lstStyle/>
        <a:p>
          <a:endParaRPr lang="es-ES"/>
        </a:p>
      </dgm:t>
    </dgm:pt>
    <dgm:pt modelId="{5FB35456-0CC3-491F-897D-0722D48C7C37}">
      <dgm:prSet/>
      <dgm:spPr/>
      <dgm:t>
        <a:bodyPr/>
        <a:lstStyle/>
        <a:p>
          <a:pPr algn="just" rtl="0"/>
          <a:r>
            <a:rPr lang="es-ES" dirty="0"/>
            <a:t>ENCP:  Compromiso con actuación A.1.a)</a:t>
          </a:r>
        </a:p>
      </dgm:t>
    </dgm:pt>
    <dgm:pt modelId="{EE7184E2-F9E9-4237-9B48-1207CC6193C1}" type="parTrans" cxnId="{D56DBD7C-CBC6-4E88-AFA1-5EF3202FE688}">
      <dgm:prSet/>
      <dgm:spPr/>
      <dgm:t>
        <a:bodyPr/>
        <a:lstStyle/>
        <a:p>
          <a:endParaRPr lang="es-ES"/>
        </a:p>
      </dgm:t>
    </dgm:pt>
    <dgm:pt modelId="{B0BE4B30-C1D3-4E06-B5DD-565F01B6BA6F}" type="sibTrans" cxnId="{D56DBD7C-CBC6-4E88-AFA1-5EF3202FE688}">
      <dgm:prSet/>
      <dgm:spPr/>
      <dgm:t>
        <a:bodyPr/>
        <a:lstStyle/>
        <a:p>
          <a:endParaRPr lang="es-ES"/>
        </a:p>
      </dgm:t>
    </dgm:pt>
    <dgm:pt modelId="{F08F6E09-C4D1-4BC1-B081-454380682167}">
      <dgm:prSet/>
      <dgm:spPr/>
      <dgm:t>
        <a:bodyPr/>
        <a:lstStyle/>
        <a:p>
          <a:pPr algn="just" rtl="0"/>
          <a:r>
            <a:rPr lang="es-ES" dirty="0"/>
            <a:t>Definidos 147 indicadores que han servido para analizar los informes y las  tendencias</a:t>
          </a:r>
        </a:p>
      </dgm:t>
    </dgm:pt>
    <dgm:pt modelId="{6845C6FA-BB66-4612-ACD1-CFB84554B2EB}" type="parTrans" cxnId="{3BC370D5-7427-4B2A-9D51-B3DF7431E800}">
      <dgm:prSet/>
      <dgm:spPr/>
      <dgm:t>
        <a:bodyPr/>
        <a:lstStyle/>
        <a:p>
          <a:endParaRPr lang="es-ES"/>
        </a:p>
      </dgm:t>
    </dgm:pt>
    <dgm:pt modelId="{7D39E760-EF98-4464-BD6E-91A80C0C8CA1}" type="sibTrans" cxnId="{3BC370D5-7427-4B2A-9D51-B3DF7431E800}">
      <dgm:prSet/>
      <dgm:spPr/>
      <dgm:t>
        <a:bodyPr/>
        <a:lstStyle/>
        <a:p>
          <a:endParaRPr lang="es-ES"/>
        </a:p>
      </dgm:t>
    </dgm:pt>
    <dgm:pt modelId="{24A46D23-7EAE-425C-9B1B-766709A768DE}">
      <dgm:prSet/>
      <dgm:spPr/>
      <dgm:t>
        <a:bodyPr/>
        <a:lstStyle/>
        <a:p>
          <a:pPr algn="just" rtl="0"/>
          <a:r>
            <a:rPr lang="es-ES" dirty="0"/>
            <a:t>Riesgos relacionados con las diferentes fases del proceso de contratación: preparación, licitación y adjudicación y ejecución</a:t>
          </a:r>
        </a:p>
      </dgm:t>
    </dgm:pt>
    <dgm:pt modelId="{62C60E53-CBC4-4B85-A219-808F808D6F36}" type="parTrans" cxnId="{9930BA0E-A3A5-41A7-B962-FFFD977BA60B}">
      <dgm:prSet/>
      <dgm:spPr/>
      <dgm:t>
        <a:bodyPr/>
        <a:lstStyle/>
        <a:p>
          <a:endParaRPr lang="es-ES"/>
        </a:p>
      </dgm:t>
    </dgm:pt>
    <dgm:pt modelId="{651E40F1-BC38-4362-87E3-49B71821E16C}" type="sibTrans" cxnId="{9930BA0E-A3A5-41A7-B962-FFFD977BA60B}">
      <dgm:prSet/>
      <dgm:spPr/>
      <dgm:t>
        <a:bodyPr/>
        <a:lstStyle/>
        <a:p>
          <a:endParaRPr lang="es-ES"/>
        </a:p>
      </dgm:t>
    </dgm:pt>
    <dgm:pt modelId="{E67C11AD-A20A-4998-8756-54D762F1A3D7}" type="pres">
      <dgm:prSet presAssocID="{16A0A2F1-1EFE-49EC-8CCD-39776B3BFEB8}" presName="Name0" presStyleCnt="0">
        <dgm:presLayoutVars>
          <dgm:dir/>
          <dgm:animLvl val="lvl"/>
          <dgm:resizeHandles val="exact"/>
        </dgm:presLayoutVars>
      </dgm:prSet>
      <dgm:spPr/>
    </dgm:pt>
    <dgm:pt modelId="{839DEA05-EC55-4109-881E-F7783C8ABD2C}" type="pres">
      <dgm:prSet presAssocID="{0DCDFEC8-64A4-4058-B9FB-0DDFFC7D807C}" presName="linNode" presStyleCnt="0"/>
      <dgm:spPr/>
    </dgm:pt>
    <dgm:pt modelId="{48571BC4-FEC5-4947-8EA6-BBE204FA3F14}" type="pres">
      <dgm:prSet presAssocID="{0DCDFEC8-64A4-4058-B9FB-0DDFFC7D807C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5C961261-132C-4B28-9D3B-EB59C6D121BB}" type="pres">
      <dgm:prSet presAssocID="{0DCDFEC8-64A4-4058-B9FB-0DDFFC7D807C}" presName="descendantText" presStyleLbl="alignAccFollowNode1" presStyleIdx="0" presStyleCnt="3">
        <dgm:presLayoutVars>
          <dgm:bulletEnabled val="1"/>
        </dgm:presLayoutVars>
      </dgm:prSet>
      <dgm:spPr/>
    </dgm:pt>
    <dgm:pt modelId="{92C34278-3241-4D5B-8073-2CED4B8BB52C}" type="pres">
      <dgm:prSet presAssocID="{54E838CB-A761-4EE9-A32B-DEB911E5455C}" presName="sp" presStyleCnt="0"/>
      <dgm:spPr/>
    </dgm:pt>
    <dgm:pt modelId="{2D7E82E3-9116-4130-A843-0276DB0AE091}" type="pres">
      <dgm:prSet presAssocID="{36A024B8-8ABC-4A9F-A8F4-3EB6AB57C47F}" presName="linNode" presStyleCnt="0"/>
      <dgm:spPr/>
    </dgm:pt>
    <dgm:pt modelId="{AC1231B9-0614-4749-A6E4-B544CE30AA83}" type="pres">
      <dgm:prSet presAssocID="{36A024B8-8ABC-4A9F-A8F4-3EB6AB57C47F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03B0170E-7031-4C84-9484-35A4EC48BF41}" type="pres">
      <dgm:prSet presAssocID="{36A024B8-8ABC-4A9F-A8F4-3EB6AB57C47F}" presName="descendantText" presStyleLbl="alignAccFollowNode1" presStyleIdx="1" presStyleCnt="3">
        <dgm:presLayoutVars>
          <dgm:bulletEnabled val="1"/>
        </dgm:presLayoutVars>
      </dgm:prSet>
      <dgm:spPr/>
    </dgm:pt>
    <dgm:pt modelId="{54CFB09B-EB6B-40ED-B686-1F18AC6D2B93}" type="pres">
      <dgm:prSet presAssocID="{20A0ADA5-2134-4356-90C5-F37F0BF11BD8}" presName="sp" presStyleCnt="0"/>
      <dgm:spPr/>
    </dgm:pt>
    <dgm:pt modelId="{E935CFFB-C2A9-4A45-8744-659355B73866}" type="pres">
      <dgm:prSet presAssocID="{2A3A7BE3-571A-4A89-8522-AF4D093D239D}" presName="linNode" presStyleCnt="0"/>
      <dgm:spPr/>
    </dgm:pt>
    <dgm:pt modelId="{7CA51EF7-EFA3-445F-9CF1-8A47C035E49F}" type="pres">
      <dgm:prSet presAssocID="{2A3A7BE3-571A-4A89-8522-AF4D093D239D}" presName="parentText" presStyleLbl="node1" presStyleIdx="2" presStyleCnt="3" custLinFactNeighborX="-188" custLinFactNeighborY="-1733">
        <dgm:presLayoutVars>
          <dgm:chMax val="1"/>
          <dgm:bulletEnabled val="1"/>
        </dgm:presLayoutVars>
      </dgm:prSet>
      <dgm:spPr/>
    </dgm:pt>
    <dgm:pt modelId="{3E59704C-6BB0-4E79-9414-767D93D3D698}" type="pres">
      <dgm:prSet presAssocID="{2A3A7BE3-571A-4A89-8522-AF4D093D239D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9930BA0E-A3A5-41A7-B962-FFFD977BA60B}" srcId="{2A3A7BE3-571A-4A89-8522-AF4D093D239D}" destId="{24A46D23-7EAE-425C-9B1B-766709A768DE}" srcOrd="1" destOrd="0" parTransId="{62C60E53-CBC4-4B85-A219-808F808D6F36}" sibTransId="{651E40F1-BC38-4362-87E3-49B71821E16C}"/>
    <dgm:cxn modelId="{56745311-B080-47C0-9748-BBEE4FBCD9B2}" srcId="{16A0A2F1-1EFE-49EC-8CCD-39776B3BFEB8}" destId="{0DCDFEC8-64A4-4058-B9FB-0DDFFC7D807C}" srcOrd="0" destOrd="0" parTransId="{1A26C95A-CD10-4832-8E88-11836D83AB1A}" sibTransId="{54E838CB-A761-4EE9-A32B-DEB911E5455C}"/>
    <dgm:cxn modelId="{8AFFE11C-B700-43B2-B6AC-2D5334415435}" type="presOf" srcId="{1C99D406-F4E5-488D-9C83-BBBCF1C24580}" destId="{5C961261-132C-4B28-9D3B-EB59C6D121BB}" srcOrd="0" destOrd="0" presId="urn:microsoft.com/office/officeart/2005/8/layout/vList5"/>
    <dgm:cxn modelId="{19504A2E-E031-44BD-BF31-A80DA1681112}" type="presOf" srcId="{F2323358-A898-44D9-BFF8-6F7F3ECD6ED7}" destId="{3E59704C-6BB0-4E79-9414-767D93D3D698}" srcOrd="0" destOrd="0" presId="urn:microsoft.com/office/officeart/2005/8/layout/vList5"/>
    <dgm:cxn modelId="{6613133E-2E95-4D91-ACAF-AA31B99E6B68}" type="presOf" srcId="{24A46D23-7EAE-425C-9B1B-766709A768DE}" destId="{3E59704C-6BB0-4E79-9414-767D93D3D698}" srcOrd="0" destOrd="1" presId="urn:microsoft.com/office/officeart/2005/8/layout/vList5"/>
    <dgm:cxn modelId="{E0DEFC5C-36B0-4EFA-A04B-106BACEDD834}" srcId="{2A3A7BE3-571A-4A89-8522-AF4D093D239D}" destId="{F2323358-A898-44D9-BFF8-6F7F3ECD6ED7}" srcOrd="0" destOrd="0" parTransId="{16A2C95D-252C-4D82-84D1-49F075C8ADD0}" sibTransId="{8471447D-4498-421C-95C7-80E35A46668F}"/>
    <dgm:cxn modelId="{164A0A5F-1A8A-4195-8438-16DB0E0EF94C}" type="presOf" srcId="{36A024B8-8ABC-4A9F-A8F4-3EB6AB57C47F}" destId="{AC1231B9-0614-4749-A6E4-B544CE30AA83}" srcOrd="0" destOrd="0" presId="urn:microsoft.com/office/officeart/2005/8/layout/vList5"/>
    <dgm:cxn modelId="{E933D962-A837-4C52-B771-713B8FE1CF2C}" srcId="{36A024B8-8ABC-4A9F-A8F4-3EB6AB57C47F}" destId="{8BDAF35E-C2BE-489A-AF73-548224E430D4}" srcOrd="0" destOrd="0" parTransId="{A5D176F0-0591-4490-A15C-C40A2DEFDDCD}" sibTransId="{ADF85BC0-0AE1-49E7-8C2C-16016155A5C9}"/>
    <dgm:cxn modelId="{3124FC43-B401-42D7-85FB-3204FE5FE1CF}" type="presOf" srcId="{0DCDFEC8-64A4-4058-B9FB-0DDFFC7D807C}" destId="{48571BC4-FEC5-4947-8EA6-BBE204FA3F14}" srcOrd="0" destOrd="0" presId="urn:microsoft.com/office/officeart/2005/8/layout/vList5"/>
    <dgm:cxn modelId="{CB62574B-7FAF-40B2-9C40-1A5EA4FFD596}" srcId="{16A0A2F1-1EFE-49EC-8CCD-39776B3BFEB8}" destId="{36A024B8-8ABC-4A9F-A8F4-3EB6AB57C47F}" srcOrd="1" destOrd="0" parTransId="{C8D3611D-559B-4B49-9796-445A57A2A789}" sibTransId="{20A0ADA5-2134-4356-90C5-F37F0BF11BD8}"/>
    <dgm:cxn modelId="{3E0E7E55-5A33-4810-804C-BB29F73A97ED}" srcId="{16A0A2F1-1EFE-49EC-8CCD-39776B3BFEB8}" destId="{2A3A7BE3-571A-4A89-8522-AF4D093D239D}" srcOrd="2" destOrd="0" parTransId="{8EE96C23-F523-4CD8-8A45-DC7ED8A15CD1}" sibTransId="{DB7FABBD-CF2C-4B9A-AFC9-5AB33AF69913}"/>
    <dgm:cxn modelId="{D56DBD7C-CBC6-4E88-AFA1-5EF3202FE688}" srcId="{0DCDFEC8-64A4-4058-B9FB-0DDFFC7D807C}" destId="{5FB35456-0CC3-491F-897D-0722D48C7C37}" srcOrd="1" destOrd="0" parTransId="{EE7184E2-F9E9-4237-9B48-1207CC6193C1}" sibTransId="{B0BE4B30-C1D3-4E06-B5DD-565F01B6BA6F}"/>
    <dgm:cxn modelId="{8A9FDC84-DFCB-487D-AAAF-91527A0DF2AD}" type="presOf" srcId="{5FB35456-0CC3-491F-897D-0722D48C7C37}" destId="{5C961261-132C-4B28-9D3B-EB59C6D121BB}" srcOrd="0" destOrd="1" presId="urn:microsoft.com/office/officeart/2005/8/layout/vList5"/>
    <dgm:cxn modelId="{4A73A6AE-A314-4E03-981E-6B3E3FBB6D41}" type="presOf" srcId="{2A3A7BE3-571A-4A89-8522-AF4D093D239D}" destId="{7CA51EF7-EFA3-445F-9CF1-8A47C035E49F}" srcOrd="0" destOrd="0" presId="urn:microsoft.com/office/officeart/2005/8/layout/vList5"/>
    <dgm:cxn modelId="{8B0BEAAF-8F96-48FA-8E6D-71CC40AA4503}" type="presOf" srcId="{16A0A2F1-1EFE-49EC-8CCD-39776B3BFEB8}" destId="{E67C11AD-A20A-4998-8756-54D762F1A3D7}" srcOrd="0" destOrd="0" presId="urn:microsoft.com/office/officeart/2005/8/layout/vList5"/>
    <dgm:cxn modelId="{3BC370D5-7427-4B2A-9D51-B3DF7431E800}" srcId="{36A024B8-8ABC-4A9F-A8F4-3EB6AB57C47F}" destId="{F08F6E09-C4D1-4BC1-B081-454380682167}" srcOrd="1" destOrd="0" parTransId="{6845C6FA-BB66-4612-ACD1-CFB84554B2EB}" sibTransId="{7D39E760-EF98-4464-BD6E-91A80C0C8CA1}"/>
    <dgm:cxn modelId="{EC8BD8D9-857F-4BF7-8C9F-58D86A7D9D25}" srcId="{0DCDFEC8-64A4-4058-B9FB-0DDFFC7D807C}" destId="{1C99D406-F4E5-488D-9C83-BBBCF1C24580}" srcOrd="0" destOrd="0" parTransId="{C277BC9F-803D-4636-AD94-8176A6604B4E}" sibTransId="{59A4C933-14D8-4F2B-AC0B-EF48D02CFE56}"/>
    <dgm:cxn modelId="{FC91F5DC-4535-4BFD-8701-BADDDCB92608}" type="presOf" srcId="{8BDAF35E-C2BE-489A-AF73-548224E430D4}" destId="{03B0170E-7031-4C84-9484-35A4EC48BF41}" srcOrd="0" destOrd="0" presId="urn:microsoft.com/office/officeart/2005/8/layout/vList5"/>
    <dgm:cxn modelId="{DDCFECDE-CA9A-446C-AC30-58BC20D42925}" type="presOf" srcId="{F08F6E09-C4D1-4BC1-B081-454380682167}" destId="{03B0170E-7031-4C84-9484-35A4EC48BF41}" srcOrd="0" destOrd="1" presId="urn:microsoft.com/office/officeart/2005/8/layout/vList5"/>
    <dgm:cxn modelId="{6703DE13-4AED-4677-9A9D-6C0817CAEAC0}" type="presParOf" srcId="{E67C11AD-A20A-4998-8756-54D762F1A3D7}" destId="{839DEA05-EC55-4109-881E-F7783C8ABD2C}" srcOrd="0" destOrd="0" presId="urn:microsoft.com/office/officeart/2005/8/layout/vList5"/>
    <dgm:cxn modelId="{22D45434-4849-46B7-B57E-33675E37B0EB}" type="presParOf" srcId="{839DEA05-EC55-4109-881E-F7783C8ABD2C}" destId="{48571BC4-FEC5-4947-8EA6-BBE204FA3F14}" srcOrd="0" destOrd="0" presId="urn:microsoft.com/office/officeart/2005/8/layout/vList5"/>
    <dgm:cxn modelId="{B9369EA2-2F61-4D38-A900-9C8984A30799}" type="presParOf" srcId="{839DEA05-EC55-4109-881E-F7783C8ABD2C}" destId="{5C961261-132C-4B28-9D3B-EB59C6D121BB}" srcOrd="1" destOrd="0" presId="urn:microsoft.com/office/officeart/2005/8/layout/vList5"/>
    <dgm:cxn modelId="{ACBC6698-871D-45C1-9C2E-79AC472A6B45}" type="presParOf" srcId="{E67C11AD-A20A-4998-8756-54D762F1A3D7}" destId="{92C34278-3241-4D5B-8073-2CED4B8BB52C}" srcOrd="1" destOrd="0" presId="urn:microsoft.com/office/officeart/2005/8/layout/vList5"/>
    <dgm:cxn modelId="{ABBA4ED6-F710-4F7D-88E4-ED347225448F}" type="presParOf" srcId="{E67C11AD-A20A-4998-8756-54D762F1A3D7}" destId="{2D7E82E3-9116-4130-A843-0276DB0AE091}" srcOrd="2" destOrd="0" presId="urn:microsoft.com/office/officeart/2005/8/layout/vList5"/>
    <dgm:cxn modelId="{F74D77A2-40E7-425B-96C3-A6BE7D9A26CE}" type="presParOf" srcId="{2D7E82E3-9116-4130-A843-0276DB0AE091}" destId="{AC1231B9-0614-4749-A6E4-B544CE30AA83}" srcOrd="0" destOrd="0" presId="urn:microsoft.com/office/officeart/2005/8/layout/vList5"/>
    <dgm:cxn modelId="{37FC4F72-5AAF-462F-B7DD-166F1036ADFD}" type="presParOf" srcId="{2D7E82E3-9116-4130-A843-0276DB0AE091}" destId="{03B0170E-7031-4C84-9484-35A4EC48BF41}" srcOrd="1" destOrd="0" presId="urn:microsoft.com/office/officeart/2005/8/layout/vList5"/>
    <dgm:cxn modelId="{C9A52332-839C-48E8-863F-AF72D3CA92D6}" type="presParOf" srcId="{E67C11AD-A20A-4998-8756-54D762F1A3D7}" destId="{54CFB09B-EB6B-40ED-B686-1F18AC6D2B93}" srcOrd="3" destOrd="0" presId="urn:microsoft.com/office/officeart/2005/8/layout/vList5"/>
    <dgm:cxn modelId="{3543CB04-9FFC-4C81-8B83-FB55354359B1}" type="presParOf" srcId="{E67C11AD-A20A-4998-8756-54D762F1A3D7}" destId="{E935CFFB-C2A9-4A45-8744-659355B73866}" srcOrd="4" destOrd="0" presId="urn:microsoft.com/office/officeart/2005/8/layout/vList5"/>
    <dgm:cxn modelId="{67240E13-4C32-40A8-88A4-65DBF7182A90}" type="presParOf" srcId="{E935CFFB-C2A9-4A45-8744-659355B73866}" destId="{7CA51EF7-EFA3-445F-9CF1-8A47C035E49F}" srcOrd="0" destOrd="0" presId="urn:microsoft.com/office/officeart/2005/8/layout/vList5"/>
    <dgm:cxn modelId="{E2D0D915-6C5E-4D62-BEF0-EBC477D9F204}" type="presParOf" srcId="{E935CFFB-C2A9-4A45-8744-659355B73866}" destId="{3E59704C-6BB0-4E79-9414-767D93D3D69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A964170-8B65-4AF9-A512-0127867204ED}" type="doc">
      <dgm:prSet loTypeId="urn:microsoft.com/office/officeart/2005/8/layout/lProcess2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s-ES"/>
        </a:p>
      </dgm:t>
    </dgm:pt>
    <dgm:pt modelId="{B9D8B118-C49F-4C37-898A-4283498A0AC1}">
      <dgm:prSet phldrT="[Texto]"/>
      <dgm:spPr/>
      <dgm:t>
        <a:bodyPr/>
        <a:lstStyle/>
        <a:p>
          <a:r>
            <a:rPr lang="es-ES" dirty="0">
              <a:solidFill>
                <a:srgbClr val="002060"/>
              </a:solidFill>
            </a:rPr>
            <a:t>Publicidad y calidad  información</a:t>
          </a:r>
        </a:p>
      </dgm:t>
    </dgm:pt>
    <dgm:pt modelId="{D4D1D0E5-2343-4A09-8A24-C24A6EE84D4D}" type="parTrans" cxnId="{3D067A5D-7EC1-48F0-A857-19FB0D1BEF62}">
      <dgm:prSet/>
      <dgm:spPr/>
      <dgm:t>
        <a:bodyPr/>
        <a:lstStyle/>
        <a:p>
          <a:endParaRPr lang="es-ES"/>
        </a:p>
      </dgm:t>
    </dgm:pt>
    <dgm:pt modelId="{6D9BCAE8-0F69-4038-9DC8-69050C6A8AC7}" type="sibTrans" cxnId="{3D067A5D-7EC1-48F0-A857-19FB0D1BEF62}">
      <dgm:prSet/>
      <dgm:spPr/>
      <dgm:t>
        <a:bodyPr/>
        <a:lstStyle/>
        <a:p>
          <a:endParaRPr lang="es-ES"/>
        </a:p>
      </dgm:t>
    </dgm:pt>
    <dgm:pt modelId="{174666D8-AB94-42E7-BCB1-F660BE5E4315}">
      <dgm:prSet phldrT="[Texto]"/>
      <dgm:spPr/>
      <dgm:t>
        <a:bodyPr/>
        <a:lstStyle/>
        <a:p>
          <a:r>
            <a:rPr lang="es-ES" dirty="0">
              <a:solidFill>
                <a:srgbClr val="002060"/>
              </a:solidFill>
            </a:rPr>
            <a:t>Falta de profesionalización</a:t>
          </a:r>
        </a:p>
      </dgm:t>
    </dgm:pt>
    <dgm:pt modelId="{3DEAC3DF-3C7C-4EC2-8A46-BB16D4EF0CC2}" type="parTrans" cxnId="{A3CC802F-467A-4272-BAA6-3F7AD302535F}">
      <dgm:prSet/>
      <dgm:spPr/>
      <dgm:t>
        <a:bodyPr/>
        <a:lstStyle/>
        <a:p>
          <a:endParaRPr lang="es-ES"/>
        </a:p>
      </dgm:t>
    </dgm:pt>
    <dgm:pt modelId="{C912A62B-8FB3-489E-A9B3-9E3C6C6A2C98}" type="sibTrans" cxnId="{A3CC802F-467A-4272-BAA6-3F7AD302535F}">
      <dgm:prSet/>
      <dgm:spPr/>
      <dgm:t>
        <a:bodyPr/>
        <a:lstStyle/>
        <a:p>
          <a:endParaRPr lang="es-ES"/>
        </a:p>
      </dgm:t>
    </dgm:pt>
    <dgm:pt modelId="{42507F67-F94C-4A64-8547-A7E159C04CE0}">
      <dgm:prSet phldrT="[Texto]"/>
      <dgm:spPr/>
      <dgm:t>
        <a:bodyPr/>
        <a:lstStyle/>
        <a:p>
          <a:r>
            <a:rPr lang="es-ES" dirty="0">
              <a:solidFill>
                <a:srgbClr val="002060"/>
              </a:solidFill>
            </a:rPr>
            <a:t>Coordinación institucional mejorable</a:t>
          </a:r>
        </a:p>
      </dgm:t>
    </dgm:pt>
    <dgm:pt modelId="{B10A9DE3-81E8-4AE9-8444-CF34AF613D42}" type="parTrans" cxnId="{82ADD934-9D9C-42F7-B800-42914EDBA9C4}">
      <dgm:prSet/>
      <dgm:spPr/>
      <dgm:t>
        <a:bodyPr/>
        <a:lstStyle/>
        <a:p>
          <a:endParaRPr lang="es-ES"/>
        </a:p>
      </dgm:t>
    </dgm:pt>
    <dgm:pt modelId="{E914E37A-6367-4BD3-97CD-C84518BCA1D0}" type="sibTrans" cxnId="{82ADD934-9D9C-42F7-B800-42914EDBA9C4}">
      <dgm:prSet/>
      <dgm:spPr/>
      <dgm:t>
        <a:bodyPr/>
        <a:lstStyle/>
        <a:p>
          <a:endParaRPr lang="es-ES"/>
        </a:p>
      </dgm:t>
    </dgm:pt>
    <dgm:pt modelId="{4A5917F5-1975-42ED-8B66-612C07079519}">
      <dgm:prSet phldrT="[Texto]" custT="1"/>
      <dgm:spPr>
        <a:ln>
          <a:solidFill>
            <a:srgbClr val="FFC000"/>
          </a:solidFill>
        </a:ln>
      </dgm:spPr>
      <dgm:t>
        <a:bodyPr/>
        <a:lstStyle/>
        <a:p>
          <a:r>
            <a:rPr lang="es-ES" sz="1200" dirty="0"/>
            <a:t>Desarrollo Marco de competencias</a:t>
          </a:r>
        </a:p>
      </dgm:t>
    </dgm:pt>
    <dgm:pt modelId="{970C058C-FFF0-4401-AC9B-E94A28E413E0}" type="parTrans" cxnId="{7AA262D0-BE8E-44A3-A3E7-17213CEA15D9}">
      <dgm:prSet/>
      <dgm:spPr/>
      <dgm:t>
        <a:bodyPr/>
        <a:lstStyle/>
        <a:p>
          <a:endParaRPr lang="es-ES"/>
        </a:p>
      </dgm:t>
    </dgm:pt>
    <dgm:pt modelId="{059D8312-EF66-4B6B-B0AE-969D2C6847AE}" type="sibTrans" cxnId="{7AA262D0-BE8E-44A3-A3E7-17213CEA15D9}">
      <dgm:prSet/>
      <dgm:spPr/>
      <dgm:t>
        <a:bodyPr/>
        <a:lstStyle/>
        <a:p>
          <a:endParaRPr lang="es-ES"/>
        </a:p>
      </dgm:t>
    </dgm:pt>
    <dgm:pt modelId="{DCB80E93-FA8D-474D-93E5-100B03E02218}">
      <dgm:prSet phldrT="[Texto]"/>
      <dgm:spPr/>
      <dgm:t>
        <a:bodyPr/>
        <a:lstStyle/>
        <a:p>
          <a:r>
            <a:rPr lang="es-ES" dirty="0">
              <a:solidFill>
                <a:srgbClr val="002060"/>
              </a:solidFill>
            </a:rPr>
            <a:t>Prácticas colusorias</a:t>
          </a:r>
        </a:p>
      </dgm:t>
    </dgm:pt>
    <dgm:pt modelId="{60EC49D2-2F23-46C3-862F-ED5E5BB7FB32}" type="parTrans" cxnId="{D71AFEC7-BDF8-4C66-AEF8-BB7665F5F958}">
      <dgm:prSet/>
      <dgm:spPr/>
      <dgm:t>
        <a:bodyPr/>
        <a:lstStyle/>
        <a:p>
          <a:endParaRPr lang="es-ES"/>
        </a:p>
      </dgm:t>
    </dgm:pt>
    <dgm:pt modelId="{2156BC3D-3FDE-40A8-B1B8-4A6056675752}" type="sibTrans" cxnId="{D71AFEC7-BDF8-4C66-AEF8-BB7665F5F958}">
      <dgm:prSet/>
      <dgm:spPr/>
      <dgm:t>
        <a:bodyPr/>
        <a:lstStyle/>
        <a:p>
          <a:endParaRPr lang="es-ES"/>
        </a:p>
      </dgm:t>
    </dgm:pt>
    <dgm:pt modelId="{7639C9F2-616D-4E97-8D9A-8CA73A0262E0}">
      <dgm:prSet phldrT="[Texto]"/>
      <dgm:spPr/>
      <dgm:t>
        <a:bodyPr/>
        <a:lstStyle/>
        <a:p>
          <a:r>
            <a:rPr lang="es-ES" dirty="0">
              <a:solidFill>
                <a:srgbClr val="002060"/>
              </a:solidFill>
            </a:rPr>
            <a:t>Irregularidades asociadas a fraude y corrupción</a:t>
          </a:r>
        </a:p>
      </dgm:t>
    </dgm:pt>
    <dgm:pt modelId="{D8692C12-87C0-4C9E-969C-0F59204620EB}" type="parTrans" cxnId="{09F65293-D0A5-47C6-99E0-F6CF9DE86692}">
      <dgm:prSet/>
      <dgm:spPr/>
      <dgm:t>
        <a:bodyPr/>
        <a:lstStyle/>
        <a:p>
          <a:endParaRPr lang="es-ES"/>
        </a:p>
      </dgm:t>
    </dgm:pt>
    <dgm:pt modelId="{1D53D43A-2196-4569-A83E-35802EF6400F}" type="sibTrans" cxnId="{09F65293-D0A5-47C6-99E0-F6CF9DE86692}">
      <dgm:prSet/>
      <dgm:spPr/>
      <dgm:t>
        <a:bodyPr/>
        <a:lstStyle/>
        <a:p>
          <a:endParaRPr lang="es-ES"/>
        </a:p>
      </dgm:t>
    </dgm:pt>
    <dgm:pt modelId="{C6ECE7F4-9884-4B67-B975-919E4757DBB8}">
      <dgm:prSet phldrT="[Texto]"/>
      <dgm:spPr/>
      <dgm:t>
        <a:bodyPr/>
        <a:lstStyle/>
        <a:p>
          <a:r>
            <a:rPr lang="es-ES" dirty="0">
              <a:solidFill>
                <a:srgbClr val="002060"/>
              </a:solidFill>
            </a:rPr>
            <a:t>Inseguridad </a:t>
          </a:r>
        </a:p>
        <a:p>
          <a:r>
            <a:rPr lang="es-ES" dirty="0">
              <a:solidFill>
                <a:srgbClr val="002060"/>
              </a:solidFill>
            </a:rPr>
            <a:t>Jurídica</a:t>
          </a:r>
        </a:p>
      </dgm:t>
    </dgm:pt>
    <dgm:pt modelId="{6143DAB9-298B-4B17-A9F9-8AE469B9CD35}" type="parTrans" cxnId="{6E1EB291-86DC-4CA2-95ED-4657C17C4991}">
      <dgm:prSet/>
      <dgm:spPr/>
      <dgm:t>
        <a:bodyPr/>
        <a:lstStyle/>
        <a:p>
          <a:endParaRPr lang="es-ES"/>
        </a:p>
      </dgm:t>
    </dgm:pt>
    <dgm:pt modelId="{90467D67-797C-4B8D-9AA0-2641CD152A8A}" type="sibTrans" cxnId="{6E1EB291-86DC-4CA2-95ED-4657C17C4991}">
      <dgm:prSet/>
      <dgm:spPr/>
      <dgm:t>
        <a:bodyPr/>
        <a:lstStyle/>
        <a:p>
          <a:endParaRPr lang="es-ES"/>
        </a:p>
      </dgm:t>
    </dgm:pt>
    <dgm:pt modelId="{14F27759-2EBD-4858-9A6B-3AC52A85A818}">
      <dgm:prSet phldrT="[Texto]"/>
      <dgm:spPr/>
      <dgm:t>
        <a:bodyPr/>
        <a:lstStyle/>
        <a:p>
          <a:r>
            <a:rPr lang="es-ES" dirty="0">
              <a:solidFill>
                <a:srgbClr val="002060"/>
              </a:solidFill>
            </a:rPr>
            <a:t>Contratación estratégica</a:t>
          </a:r>
        </a:p>
      </dgm:t>
    </dgm:pt>
    <dgm:pt modelId="{320C17DD-B2A2-403C-95B4-808A7266C569}" type="parTrans" cxnId="{3D5F1F15-EE83-401D-AE8E-CD5B8657A874}">
      <dgm:prSet/>
      <dgm:spPr/>
      <dgm:t>
        <a:bodyPr/>
        <a:lstStyle/>
        <a:p>
          <a:endParaRPr lang="es-ES"/>
        </a:p>
      </dgm:t>
    </dgm:pt>
    <dgm:pt modelId="{09AF6F3A-1A32-462A-BE50-73AC646FBD62}" type="sibTrans" cxnId="{3D5F1F15-EE83-401D-AE8E-CD5B8657A874}">
      <dgm:prSet/>
      <dgm:spPr/>
      <dgm:t>
        <a:bodyPr/>
        <a:lstStyle/>
        <a:p>
          <a:endParaRPr lang="es-ES"/>
        </a:p>
      </dgm:t>
    </dgm:pt>
    <dgm:pt modelId="{9D50AA1C-21D5-4477-81EA-E9D6FBFCB33F}">
      <dgm:prSet phldrT="[Texto]"/>
      <dgm:spPr>
        <a:ln>
          <a:solidFill>
            <a:srgbClr val="FF0000"/>
          </a:solidFill>
        </a:ln>
      </dgm:spPr>
      <dgm:t>
        <a:bodyPr/>
        <a:lstStyle/>
        <a:p>
          <a:r>
            <a:rPr lang="es-ES" dirty="0"/>
            <a:t>Incorporar contratación estratégica a procedimiento</a:t>
          </a:r>
        </a:p>
      </dgm:t>
    </dgm:pt>
    <dgm:pt modelId="{754FAA77-09D3-428C-A0FE-128FC4922EA9}" type="parTrans" cxnId="{56E48C3C-5EC9-469B-A59E-9FE37C3F5D03}">
      <dgm:prSet/>
      <dgm:spPr/>
      <dgm:t>
        <a:bodyPr/>
        <a:lstStyle/>
        <a:p>
          <a:endParaRPr lang="es-ES"/>
        </a:p>
      </dgm:t>
    </dgm:pt>
    <dgm:pt modelId="{5BE7CF4A-A086-4E70-854E-9D8A5649F0F8}" type="sibTrans" cxnId="{56E48C3C-5EC9-469B-A59E-9FE37C3F5D03}">
      <dgm:prSet/>
      <dgm:spPr/>
      <dgm:t>
        <a:bodyPr/>
        <a:lstStyle/>
        <a:p>
          <a:endParaRPr lang="es-ES"/>
        </a:p>
      </dgm:t>
    </dgm:pt>
    <dgm:pt modelId="{530F97DA-B9B4-4B4A-ADE8-ADDB47DCDD86}">
      <dgm:prSet phldrT="[Texto]"/>
      <dgm:spPr/>
      <dgm:t>
        <a:bodyPr/>
        <a:lstStyle/>
        <a:p>
          <a:r>
            <a:rPr lang="es-ES" dirty="0">
              <a:solidFill>
                <a:srgbClr val="002060"/>
              </a:solidFill>
            </a:rPr>
            <a:t>Publicidad EMP</a:t>
          </a:r>
        </a:p>
      </dgm:t>
    </dgm:pt>
    <dgm:pt modelId="{D273641E-92D9-44D5-B56F-52DB6334A18C}" type="parTrans" cxnId="{213076F9-533F-4A7A-B14D-AE5642AA08F3}">
      <dgm:prSet/>
      <dgm:spPr/>
      <dgm:t>
        <a:bodyPr/>
        <a:lstStyle/>
        <a:p>
          <a:endParaRPr lang="es-ES"/>
        </a:p>
      </dgm:t>
    </dgm:pt>
    <dgm:pt modelId="{21189FF4-B3E6-42CE-A41C-85822627BCDA}" type="sibTrans" cxnId="{213076F9-533F-4A7A-B14D-AE5642AA08F3}">
      <dgm:prSet/>
      <dgm:spPr/>
      <dgm:t>
        <a:bodyPr/>
        <a:lstStyle/>
        <a:p>
          <a:endParaRPr lang="es-ES"/>
        </a:p>
      </dgm:t>
    </dgm:pt>
    <dgm:pt modelId="{FEC000B7-6E00-469E-8F4B-AA965ED01A66}">
      <dgm:prSet phldrT="[Texto]" custT="1"/>
      <dgm:spPr>
        <a:ln>
          <a:solidFill>
            <a:srgbClr val="FFC000"/>
          </a:solidFill>
        </a:ln>
      </dgm:spPr>
      <dgm:t>
        <a:bodyPr/>
        <a:lstStyle/>
        <a:p>
          <a:r>
            <a:rPr lang="es-ES" sz="1200" dirty="0"/>
            <a:t>Información en formato abierto y reutilizable</a:t>
          </a:r>
        </a:p>
      </dgm:t>
    </dgm:pt>
    <dgm:pt modelId="{1535D0E3-C97A-4949-8887-5EF7ED073BE9}" type="parTrans" cxnId="{0A86D5D7-21D1-425B-BC74-4888D313A3B9}">
      <dgm:prSet/>
      <dgm:spPr/>
      <dgm:t>
        <a:bodyPr/>
        <a:lstStyle/>
        <a:p>
          <a:endParaRPr lang="es-ES"/>
        </a:p>
      </dgm:t>
    </dgm:pt>
    <dgm:pt modelId="{4D29E57F-70B2-4097-AE2A-B0079D293A73}" type="sibTrans" cxnId="{0A86D5D7-21D1-425B-BC74-4888D313A3B9}">
      <dgm:prSet/>
      <dgm:spPr/>
      <dgm:t>
        <a:bodyPr/>
        <a:lstStyle/>
        <a:p>
          <a:endParaRPr lang="es-ES"/>
        </a:p>
      </dgm:t>
    </dgm:pt>
    <dgm:pt modelId="{B22B67A7-6A1B-47A0-B94A-878273EA116F}">
      <dgm:prSet phldrT="[Texto]" custT="1"/>
      <dgm:spPr>
        <a:ln>
          <a:solidFill>
            <a:schemeClr val="accent6"/>
          </a:solidFill>
        </a:ln>
      </dgm:spPr>
      <dgm:t>
        <a:bodyPr/>
        <a:lstStyle/>
        <a:p>
          <a:r>
            <a:rPr lang="es-ES" sz="1000" dirty="0"/>
            <a:t>Creación de redes: Red Antifraude</a:t>
          </a:r>
        </a:p>
      </dgm:t>
    </dgm:pt>
    <dgm:pt modelId="{BC6F26F9-BB24-42F0-8A31-3857B1F5566D}" type="parTrans" cxnId="{4154513C-321E-4A57-ADB4-310691FC7BB7}">
      <dgm:prSet/>
      <dgm:spPr/>
      <dgm:t>
        <a:bodyPr/>
        <a:lstStyle/>
        <a:p>
          <a:endParaRPr lang="es-ES"/>
        </a:p>
      </dgm:t>
    </dgm:pt>
    <dgm:pt modelId="{4972C67B-9ED4-4538-963F-DD76E23FBB89}" type="sibTrans" cxnId="{4154513C-321E-4A57-ADB4-310691FC7BB7}">
      <dgm:prSet/>
      <dgm:spPr/>
      <dgm:t>
        <a:bodyPr/>
        <a:lstStyle/>
        <a:p>
          <a:endParaRPr lang="es-ES"/>
        </a:p>
      </dgm:t>
    </dgm:pt>
    <dgm:pt modelId="{AFF6EC2F-3DCE-4961-99D0-73C4EC9FC52A}">
      <dgm:prSet phldrT="[Texto]" custT="1"/>
      <dgm:spPr>
        <a:ln>
          <a:solidFill>
            <a:schemeClr val="accent6"/>
          </a:solidFill>
        </a:ln>
      </dgm:spPr>
      <dgm:t>
        <a:bodyPr/>
        <a:lstStyle/>
        <a:p>
          <a:r>
            <a:rPr lang="es-ES" sz="1000" dirty="0"/>
            <a:t>Formación: 13 jornadas</a:t>
          </a:r>
        </a:p>
      </dgm:t>
    </dgm:pt>
    <dgm:pt modelId="{31A124AD-E492-421D-8EA5-32FDF98E7606}" type="parTrans" cxnId="{A5EAE2AA-F9F6-4548-96BA-30C7B7979E5D}">
      <dgm:prSet/>
      <dgm:spPr/>
      <dgm:t>
        <a:bodyPr/>
        <a:lstStyle/>
        <a:p>
          <a:endParaRPr lang="es-ES"/>
        </a:p>
      </dgm:t>
    </dgm:pt>
    <dgm:pt modelId="{6B4CFD84-3A47-400D-B223-3D7E012809AD}" type="sibTrans" cxnId="{A5EAE2AA-F9F6-4548-96BA-30C7B7979E5D}">
      <dgm:prSet/>
      <dgm:spPr/>
      <dgm:t>
        <a:bodyPr/>
        <a:lstStyle/>
        <a:p>
          <a:endParaRPr lang="es-ES"/>
        </a:p>
      </dgm:t>
    </dgm:pt>
    <dgm:pt modelId="{14E9B290-5018-43EA-B894-87E29CD48E25}">
      <dgm:prSet phldrT="[Texto]"/>
      <dgm:spPr>
        <a:ln>
          <a:solidFill>
            <a:schemeClr val="accent6"/>
          </a:solidFill>
        </a:ln>
      </dgm:spPr>
      <dgm:t>
        <a:bodyPr/>
        <a:lstStyle/>
        <a:p>
          <a:r>
            <a:rPr lang="es-ES" dirty="0"/>
            <a:t>Difusión: Buscador</a:t>
          </a:r>
        </a:p>
      </dgm:t>
    </dgm:pt>
    <dgm:pt modelId="{A94FFC8D-00E0-4B3A-A7A8-D5251B1803E1}" type="parTrans" cxnId="{309DDD26-C434-4802-A677-8396EEF91379}">
      <dgm:prSet/>
      <dgm:spPr/>
      <dgm:t>
        <a:bodyPr/>
        <a:lstStyle/>
        <a:p>
          <a:endParaRPr lang="es-ES"/>
        </a:p>
      </dgm:t>
    </dgm:pt>
    <dgm:pt modelId="{99C951C4-7CB9-47BE-8F13-7F888A3CBA3B}" type="sibTrans" cxnId="{309DDD26-C434-4802-A677-8396EEF91379}">
      <dgm:prSet/>
      <dgm:spPr/>
      <dgm:t>
        <a:bodyPr/>
        <a:lstStyle/>
        <a:p>
          <a:endParaRPr lang="es-ES"/>
        </a:p>
      </dgm:t>
    </dgm:pt>
    <dgm:pt modelId="{168629BA-1139-4159-8B67-684DF4F5B6D6}">
      <dgm:prSet phldrT="[Texto]"/>
      <dgm:spPr>
        <a:ln>
          <a:solidFill>
            <a:srgbClr val="FF0000"/>
          </a:solidFill>
        </a:ln>
      </dgm:spPr>
      <dgm:t>
        <a:bodyPr/>
        <a:lstStyle/>
        <a:p>
          <a:r>
            <a:rPr lang="es-ES" dirty="0"/>
            <a:t>Coordinar exigencias LCSP y LTBG</a:t>
          </a:r>
        </a:p>
      </dgm:t>
    </dgm:pt>
    <dgm:pt modelId="{C29E283B-50A7-4B8E-8D3A-CFB395ADCBFE}" type="parTrans" cxnId="{BE0ABE17-2C30-408C-BC77-E592BADB70AC}">
      <dgm:prSet/>
      <dgm:spPr/>
      <dgm:t>
        <a:bodyPr/>
        <a:lstStyle/>
        <a:p>
          <a:endParaRPr lang="es-ES"/>
        </a:p>
      </dgm:t>
    </dgm:pt>
    <dgm:pt modelId="{486231BA-8D61-4AAC-8473-B40C98927E4C}" type="sibTrans" cxnId="{BE0ABE17-2C30-408C-BC77-E592BADB70AC}">
      <dgm:prSet/>
      <dgm:spPr/>
      <dgm:t>
        <a:bodyPr/>
        <a:lstStyle/>
        <a:p>
          <a:endParaRPr lang="es-ES"/>
        </a:p>
      </dgm:t>
    </dgm:pt>
    <dgm:pt modelId="{2A1ED0F0-452A-45DB-B07A-5925ABCCE2A5}">
      <dgm:prSet phldrT="[Texto]" custT="1"/>
      <dgm:spPr>
        <a:ln>
          <a:solidFill>
            <a:schemeClr val="accent6"/>
          </a:solidFill>
        </a:ln>
      </dgm:spPr>
      <dgm:t>
        <a:bodyPr/>
        <a:lstStyle/>
        <a:p>
          <a:r>
            <a:rPr lang="es-ES" sz="1200" dirty="0">
              <a:solidFill>
                <a:schemeClr val="accent6">
                  <a:lumMod val="50000"/>
                </a:schemeClr>
              </a:solidFill>
            </a:rPr>
            <a:t>Listado de datos relevantes</a:t>
          </a:r>
        </a:p>
      </dgm:t>
    </dgm:pt>
    <dgm:pt modelId="{26DF3DD5-69B7-47A1-8686-A678D2880808}" type="parTrans" cxnId="{8FBABF0D-DC07-42B9-8DE9-4BD4375A572E}">
      <dgm:prSet/>
      <dgm:spPr/>
      <dgm:t>
        <a:bodyPr/>
        <a:lstStyle/>
        <a:p>
          <a:endParaRPr lang="es-ES"/>
        </a:p>
      </dgm:t>
    </dgm:pt>
    <dgm:pt modelId="{C2907460-9134-4355-A3C8-2D285B397C85}" type="sibTrans" cxnId="{8FBABF0D-DC07-42B9-8DE9-4BD4375A572E}">
      <dgm:prSet/>
      <dgm:spPr/>
      <dgm:t>
        <a:bodyPr/>
        <a:lstStyle/>
        <a:p>
          <a:endParaRPr lang="es-ES"/>
        </a:p>
      </dgm:t>
    </dgm:pt>
    <dgm:pt modelId="{B57AB7EE-5D89-4710-A8B4-DCD562B2C452}">
      <dgm:prSet phldrT="[Texto]" custT="1"/>
      <dgm:spPr>
        <a:ln>
          <a:solidFill>
            <a:schemeClr val="accent6"/>
          </a:solidFill>
        </a:ln>
      </dgm:spPr>
      <dgm:t>
        <a:bodyPr/>
        <a:lstStyle/>
        <a:p>
          <a:r>
            <a:rPr lang="es-ES" sz="1200" dirty="0"/>
            <a:t>Marcos de Competencias</a:t>
          </a:r>
        </a:p>
      </dgm:t>
    </dgm:pt>
    <dgm:pt modelId="{5CF7E931-A724-44FC-9C94-61ADB5592E2A}" type="parTrans" cxnId="{D1F54FC1-2AD6-4E75-B9E1-307CBF99EF37}">
      <dgm:prSet/>
      <dgm:spPr/>
      <dgm:t>
        <a:bodyPr/>
        <a:lstStyle/>
        <a:p>
          <a:endParaRPr lang="es-ES"/>
        </a:p>
      </dgm:t>
    </dgm:pt>
    <dgm:pt modelId="{869BBF8D-FA61-4400-879E-BDDF1C4F343A}" type="sibTrans" cxnId="{D1F54FC1-2AD6-4E75-B9E1-307CBF99EF37}">
      <dgm:prSet/>
      <dgm:spPr/>
      <dgm:t>
        <a:bodyPr/>
        <a:lstStyle/>
        <a:p>
          <a:endParaRPr lang="es-ES"/>
        </a:p>
      </dgm:t>
    </dgm:pt>
    <dgm:pt modelId="{F787BEE5-1FB8-4EBD-813A-71A048E6A693}">
      <dgm:prSet phldrT="[Texto]" custT="1"/>
      <dgm:spPr>
        <a:ln>
          <a:solidFill>
            <a:srgbClr val="FF0000"/>
          </a:solidFill>
        </a:ln>
      </dgm:spPr>
      <dgm:t>
        <a:bodyPr/>
        <a:lstStyle/>
        <a:p>
          <a:r>
            <a:rPr lang="es-ES" sz="1000" dirty="0"/>
            <a:t>Relación mejorada entre diferentes agentes</a:t>
          </a:r>
        </a:p>
      </dgm:t>
    </dgm:pt>
    <dgm:pt modelId="{E74FA938-338C-4525-94CE-3E0249417802}" type="parTrans" cxnId="{29EA33E0-4B79-40F9-8C26-4D596B0779BB}">
      <dgm:prSet/>
      <dgm:spPr/>
      <dgm:t>
        <a:bodyPr/>
        <a:lstStyle/>
        <a:p>
          <a:endParaRPr lang="es-ES"/>
        </a:p>
      </dgm:t>
    </dgm:pt>
    <dgm:pt modelId="{BAEB521B-5004-4892-8405-16F71E2C4E50}" type="sibTrans" cxnId="{29EA33E0-4B79-40F9-8C26-4D596B0779BB}">
      <dgm:prSet/>
      <dgm:spPr/>
      <dgm:t>
        <a:bodyPr/>
        <a:lstStyle/>
        <a:p>
          <a:endParaRPr lang="es-ES"/>
        </a:p>
      </dgm:t>
    </dgm:pt>
    <dgm:pt modelId="{C9B3D034-07BD-4276-9435-BBBD5FA5E20D}">
      <dgm:prSet phldrT="[Texto]"/>
      <dgm:spPr>
        <a:ln>
          <a:solidFill>
            <a:schemeClr val="accent6"/>
          </a:solidFill>
        </a:ln>
      </dgm:spPr>
      <dgm:t>
        <a:bodyPr/>
        <a:lstStyle/>
        <a:p>
          <a:r>
            <a:rPr lang="es-ES" dirty="0"/>
            <a:t>Coordinación: Acuerdo intercambio información </a:t>
          </a:r>
        </a:p>
      </dgm:t>
    </dgm:pt>
    <dgm:pt modelId="{6199C817-D861-4847-88ED-EE030B145EDB}" type="parTrans" cxnId="{5E7C84AB-F0F9-42BA-82CC-824E6BAA114B}">
      <dgm:prSet/>
      <dgm:spPr/>
      <dgm:t>
        <a:bodyPr/>
        <a:lstStyle/>
        <a:p>
          <a:endParaRPr lang="es-ES"/>
        </a:p>
      </dgm:t>
    </dgm:pt>
    <dgm:pt modelId="{0A6268D4-7893-4D5F-A5C6-0B0682C07D07}" type="sibTrans" cxnId="{5E7C84AB-F0F9-42BA-82CC-824E6BAA114B}">
      <dgm:prSet/>
      <dgm:spPr/>
      <dgm:t>
        <a:bodyPr/>
        <a:lstStyle/>
        <a:p>
          <a:endParaRPr lang="es-ES"/>
        </a:p>
      </dgm:t>
    </dgm:pt>
    <dgm:pt modelId="{B7396BED-C011-48A8-8944-1B61976D4016}">
      <dgm:prSet phldrT="[Texto]"/>
      <dgm:spPr>
        <a:ln>
          <a:solidFill>
            <a:schemeClr val="accent6"/>
          </a:solidFill>
        </a:ln>
      </dgm:spPr>
      <dgm:t>
        <a:bodyPr/>
        <a:lstStyle/>
        <a:p>
          <a:r>
            <a:rPr lang="es-ES" dirty="0"/>
            <a:t>Publicación de justificación EMP</a:t>
          </a:r>
        </a:p>
      </dgm:t>
    </dgm:pt>
    <dgm:pt modelId="{B6B71E44-B58C-4C83-BF00-4B5131D481E6}" type="parTrans" cxnId="{3FCE5646-9FFE-4DD7-A04E-C846E1ADFA28}">
      <dgm:prSet/>
      <dgm:spPr/>
      <dgm:t>
        <a:bodyPr/>
        <a:lstStyle/>
        <a:p>
          <a:endParaRPr lang="es-ES"/>
        </a:p>
      </dgm:t>
    </dgm:pt>
    <dgm:pt modelId="{04A67676-0F11-4CB0-B149-FD4E2AE47928}" type="sibTrans" cxnId="{3FCE5646-9FFE-4DD7-A04E-C846E1ADFA28}">
      <dgm:prSet/>
      <dgm:spPr/>
      <dgm:t>
        <a:bodyPr/>
        <a:lstStyle/>
        <a:p>
          <a:endParaRPr lang="es-ES"/>
        </a:p>
      </dgm:t>
    </dgm:pt>
    <dgm:pt modelId="{46E6AFC7-2B34-4503-BE72-8D1F6DBB7A5F}">
      <dgm:prSet phldrT="[Texto]" custT="1"/>
      <dgm:spPr>
        <a:ln>
          <a:solidFill>
            <a:schemeClr val="accent6"/>
          </a:solidFill>
        </a:ln>
      </dgm:spPr>
      <dgm:t>
        <a:bodyPr/>
        <a:lstStyle/>
        <a:p>
          <a:r>
            <a:rPr lang="es-ES" sz="1000" dirty="0"/>
            <a:t>Cláusulas integridad pliegos tipo (Bústia BCN)</a:t>
          </a:r>
        </a:p>
      </dgm:t>
    </dgm:pt>
    <dgm:pt modelId="{4EC7E028-241B-4E59-BB62-3A1040985F63}" type="parTrans" cxnId="{F2BF8F35-BA5E-46AE-8489-5AD3C6BF5473}">
      <dgm:prSet/>
      <dgm:spPr/>
      <dgm:t>
        <a:bodyPr/>
        <a:lstStyle/>
        <a:p>
          <a:endParaRPr lang="es-ES"/>
        </a:p>
      </dgm:t>
    </dgm:pt>
    <dgm:pt modelId="{0567334A-B365-4183-8452-593BA182533B}" type="sibTrans" cxnId="{F2BF8F35-BA5E-46AE-8489-5AD3C6BF5473}">
      <dgm:prSet/>
      <dgm:spPr/>
      <dgm:t>
        <a:bodyPr/>
        <a:lstStyle/>
        <a:p>
          <a:endParaRPr lang="es-ES"/>
        </a:p>
      </dgm:t>
    </dgm:pt>
    <dgm:pt modelId="{F5055140-0201-47F1-BC9E-C60D80B2B880}">
      <dgm:prSet phldrT="[Texto]" custT="1"/>
      <dgm:spPr>
        <a:ln>
          <a:solidFill>
            <a:schemeClr val="accent6"/>
          </a:solidFill>
        </a:ln>
      </dgm:spPr>
      <dgm:t>
        <a:bodyPr/>
        <a:lstStyle/>
        <a:p>
          <a:r>
            <a:rPr lang="es-ES" sz="1000" dirty="0"/>
            <a:t>Códigos integridad y éticos (AVAF, OAAF)</a:t>
          </a:r>
        </a:p>
      </dgm:t>
    </dgm:pt>
    <dgm:pt modelId="{F495EF39-1642-4186-A1DD-057B0ABB694E}" type="parTrans" cxnId="{A6149C87-E65C-4518-85E2-7ACA3DE6AD2D}">
      <dgm:prSet/>
      <dgm:spPr/>
      <dgm:t>
        <a:bodyPr/>
        <a:lstStyle/>
        <a:p>
          <a:endParaRPr lang="es-ES"/>
        </a:p>
      </dgm:t>
    </dgm:pt>
    <dgm:pt modelId="{053E0DE6-B353-41A6-A5A1-4A3B963AA73A}" type="sibTrans" cxnId="{A6149C87-E65C-4518-85E2-7ACA3DE6AD2D}">
      <dgm:prSet/>
      <dgm:spPr/>
      <dgm:t>
        <a:bodyPr/>
        <a:lstStyle/>
        <a:p>
          <a:endParaRPr lang="es-ES"/>
        </a:p>
      </dgm:t>
    </dgm:pt>
    <dgm:pt modelId="{3BBFA800-4D8F-457C-8B73-48B98D2981AB}">
      <dgm:prSet phldrT="[Texto]" custT="1"/>
      <dgm:spPr>
        <a:ln>
          <a:solidFill>
            <a:schemeClr val="accent6"/>
          </a:solidFill>
        </a:ln>
      </dgm:spPr>
      <dgm:t>
        <a:bodyPr/>
        <a:lstStyle/>
        <a:p>
          <a:r>
            <a:rPr lang="es-ES" sz="1000" dirty="0"/>
            <a:t>Catálogo riesgos (AVAF) y Guía buenas prácticas (OAAF)</a:t>
          </a:r>
        </a:p>
      </dgm:t>
    </dgm:pt>
    <dgm:pt modelId="{71531EE5-D109-424F-B219-38ED7F5A5FD5}" type="parTrans" cxnId="{3624BA5B-C8C3-4BA6-81AD-6E861BEAB112}">
      <dgm:prSet/>
      <dgm:spPr/>
      <dgm:t>
        <a:bodyPr/>
        <a:lstStyle/>
        <a:p>
          <a:endParaRPr lang="es-ES"/>
        </a:p>
      </dgm:t>
    </dgm:pt>
    <dgm:pt modelId="{1B2DD65C-CA4E-4F83-B9C4-C14CA5D7843D}" type="sibTrans" cxnId="{3624BA5B-C8C3-4BA6-81AD-6E861BEAB112}">
      <dgm:prSet/>
      <dgm:spPr/>
      <dgm:t>
        <a:bodyPr/>
        <a:lstStyle/>
        <a:p>
          <a:endParaRPr lang="es-ES"/>
        </a:p>
      </dgm:t>
    </dgm:pt>
    <dgm:pt modelId="{750790AF-AFA5-47D6-A4F8-DF49C7ADC262}">
      <dgm:prSet phldrT="[Texto]" custT="1"/>
      <dgm:spPr>
        <a:ln>
          <a:solidFill>
            <a:schemeClr val="accent6"/>
          </a:solidFill>
        </a:ln>
      </dgm:spPr>
      <dgm:t>
        <a:bodyPr/>
        <a:lstStyle/>
        <a:p>
          <a:r>
            <a:rPr lang="es-ES" sz="1000" dirty="0"/>
            <a:t>Guías (CNMC, AVC)</a:t>
          </a:r>
        </a:p>
      </dgm:t>
    </dgm:pt>
    <dgm:pt modelId="{068508A0-A734-4685-86D5-0ACF47E07A1D}" type="parTrans" cxnId="{5E524B4C-D986-4474-80F0-2FE4414111DE}">
      <dgm:prSet/>
      <dgm:spPr/>
      <dgm:t>
        <a:bodyPr/>
        <a:lstStyle/>
        <a:p>
          <a:endParaRPr lang="es-ES"/>
        </a:p>
      </dgm:t>
    </dgm:pt>
    <dgm:pt modelId="{04DA9D53-7C29-47DB-8445-5FED64232C12}" type="sibTrans" cxnId="{5E524B4C-D986-4474-80F0-2FE4414111DE}">
      <dgm:prSet/>
      <dgm:spPr/>
      <dgm:t>
        <a:bodyPr/>
        <a:lstStyle/>
        <a:p>
          <a:endParaRPr lang="es-ES"/>
        </a:p>
      </dgm:t>
    </dgm:pt>
    <dgm:pt modelId="{2EFC8E83-67D2-4313-98CB-ECA0414B0C70}">
      <dgm:prSet phldrT="[Texto]" custT="1"/>
      <dgm:spPr>
        <a:ln>
          <a:solidFill>
            <a:schemeClr val="accent6"/>
          </a:solidFill>
        </a:ln>
      </dgm:spPr>
      <dgm:t>
        <a:bodyPr/>
        <a:lstStyle/>
        <a:p>
          <a:r>
            <a:rPr lang="es-ES" sz="1000" dirty="0"/>
            <a:t>Comunicación indicios de colusión en la contratación (ACCO)</a:t>
          </a:r>
        </a:p>
      </dgm:t>
    </dgm:pt>
    <dgm:pt modelId="{1374B280-F9A0-46E9-9F0B-6E9DB0244120}" type="parTrans" cxnId="{E8F160F5-9A4B-434D-A264-E723C3618EC9}">
      <dgm:prSet/>
      <dgm:spPr/>
      <dgm:t>
        <a:bodyPr/>
        <a:lstStyle/>
        <a:p>
          <a:endParaRPr lang="es-ES"/>
        </a:p>
      </dgm:t>
    </dgm:pt>
    <dgm:pt modelId="{07C4F956-B7FB-4728-AFDA-493CFAC3A2B3}" type="sibTrans" cxnId="{E8F160F5-9A4B-434D-A264-E723C3618EC9}">
      <dgm:prSet/>
      <dgm:spPr/>
      <dgm:t>
        <a:bodyPr/>
        <a:lstStyle/>
        <a:p>
          <a:endParaRPr lang="es-ES"/>
        </a:p>
      </dgm:t>
    </dgm:pt>
    <dgm:pt modelId="{0623B2F5-6B8A-4EDA-A7BE-1961801D6713}" type="pres">
      <dgm:prSet presAssocID="{6A964170-8B65-4AF9-A512-0127867204ED}" presName="theList" presStyleCnt="0">
        <dgm:presLayoutVars>
          <dgm:dir/>
          <dgm:animLvl val="lvl"/>
          <dgm:resizeHandles val="exact"/>
        </dgm:presLayoutVars>
      </dgm:prSet>
      <dgm:spPr/>
    </dgm:pt>
    <dgm:pt modelId="{5E390CDC-E88D-49DD-A048-5AF3AA2CACAD}" type="pres">
      <dgm:prSet presAssocID="{B9D8B118-C49F-4C37-898A-4283498A0AC1}" presName="compNode" presStyleCnt="0"/>
      <dgm:spPr/>
    </dgm:pt>
    <dgm:pt modelId="{DEF30D4C-8058-4FAC-BB28-3B1DD717F958}" type="pres">
      <dgm:prSet presAssocID="{B9D8B118-C49F-4C37-898A-4283498A0AC1}" presName="aNode" presStyleLbl="bgShp" presStyleIdx="0" presStyleCnt="8"/>
      <dgm:spPr/>
    </dgm:pt>
    <dgm:pt modelId="{A35A353E-49CE-4E85-BE00-A4AE71259655}" type="pres">
      <dgm:prSet presAssocID="{B9D8B118-C49F-4C37-898A-4283498A0AC1}" presName="textNode" presStyleLbl="bgShp" presStyleIdx="0" presStyleCnt="8"/>
      <dgm:spPr/>
    </dgm:pt>
    <dgm:pt modelId="{7B339568-3C86-4322-9294-8CABBDD53737}" type="pres">
      <dgm:prSet presAssocID="{B9D8B118-C49F-4C37-898A-4283498A0AC1}" presName="compChildNode" presStyleCnt="0"/>
      <dgm:spPr/>
    </dgm:pt>
    <dgm:pt modelId="{F9E040D7-0DCE-4BAD-B627-EE3BBB4CEB28}" type="pres">
      <dgm:prSet presAssocID="{B9D8B118-C49F-4C37-898A-4283498A0AC1}" presName="theInnerList" presStyleCnt="0"/>
      <dgm:spPr/>
    </dgm:pt>
    <dgm:pt modelId="{7D28FD26-4223-420B-B566-00428B4C08C9}" type="pres">
      <dgm:prSet presAssocID="{2A1ED0F0-452A-45DB-B07A-5925ABCCE2A5}" presName="childNode" presStyleLbl="node1" presStyleIdx="0" presStyleCnt="17">
        <dgm:presLayoutVars>
          <dgm:bulletEnabled val="1"/>
        </dgm:presLayoutVars>
      </dgm:prSet>
      <dgm:spPr/>
    </dgm:pt>
    <dgm:pt modelId="{0E950D1A-867B-4C33-9D8A-21CBBAF08BC6}" type="pres">
      <dgm:prSet presAssocID="{2A1ED0F0-452A-45DB-B07A-5925ABCCE2A5}" presName="aSpace2" presStyleCnt="0"/>
      <dgm:spPr/>
    </dgm:pt>
    <dgm:pt modelId="{49DB058D-890C-4A36-8F99-EE8F14310E4B}" type="pres">
      <dgm:prSet presAssocID="{FEC000B7-6E00-469E-8F4B-AA965ED01A66}" presName="childNode" presStyleLbl="node1" presStyleIdx="1" presStyleCnt="17">
        <dgm:presLayoutVars>
          <dgm:bulletEnabled val="1"/>
        </dgm:presLayoutVars>
      </dgm:prSet>
      <dgm:spPr/>
    </dgm:pt>
    <dgm:pt modelId="{3EF316FF-6AEB-4CB3-AD6E-9EFA5D64952B}" type="pres">
      <dgm:prSet presAssocID="{B9D8B118-C49F-4C37-898A-4283498A0AC1}" presName="aSpace" presStyleCnt="0"/>
      <dgm:spPr/>
    </dgm:pt>
    <dgm:pt modelId="{86B1992D-82A0-48BA-9FD0-BE77BB8666E1}" type="pres">
      <dgm:prSet presAssocID="{174666D8-AB94-42E7-BCB1-F660BE5E4315}" presName="compNode" presStyleCnt="0"/>
      <dgm:spPr/>
    </dgm:pt>
    <dgm:pt modelId="{31C8FCBB-699F-448B-B5F8-64748D836057}" type="pres">
      <dgm:prSet presAssocID="{174666D8-AB94-42E7-BCB1-F660BE5E4315}" presName="aNode" presStyleLbl="bgShp" presStyleIdx="1" presStyleCnt="8"/>
      <dgm:spPr/>
    </dgm:pt>
    <dgm:pt modelId="{CB81DEEB-8271-49E4-97FF-650D579EE61C}" type="pres">
      <dgm:prSet presAssocID="{174666D8-AB94-42E7-BCB1-F660BE5E4315}" presName="textNode" presStyleLbl="bgShp" presStyleIdx="1" presStyleCnt="8"/>
      <dgm:spPr/>
    </dgm:pt>
    <dgm:pt modelId="{99550E97-D94C-4387-AB16-8E72CE1FD360}" type="pres">
      <dgm:prSet presAssocID="{174666D8-AB94-42E7-BCB1-F660BE5E4315}" presName="compChildNode" presStyleCnt="0"/>
      <dgm:spPr/>
    </dgm:pt>
    <dgm:pt modelId="{133BA72E-84DB-4630-B53B-FB3A8C62DEDC}" type="pres">
      <dgm:prSet presAssocID="{174666D8-AB94-42E7-BCB1-F660BE5E4315}" presName="theInnerList" presStyleCnt="0"/>
      <dgm:spPr/>
    </dgm:pt>
    <dgm:pt modelId="{123187F0-754B-464B-B901-0A384F499ECA}" type="pres">
      <dgm:prSet presAssocID="{B57AB7EE-5D89-4710-A8B4-DCD562B2C452}" presName="childNode" presStyleLbl="node1" presStyleIdx="2" presStyleCnt="17">
        <dgm:presLayoutVars>
          <dgm:bulletEnabled val="1"/>
        </dgm:presLayoutVars>
      </dgm:prSet>
      <dgm:spPr/>
    </dgm:pt>
    <dgm:pt modelId="{5C600819-2BFE-4772-9A45-78E35099750A}" type="pres">
      <dgm:prSet presAssocID="{B57AB7EE-5D89-4710-A8B4-DCD562B2C452}" presName="aSpace2" presStyleCnt="0"/>
      <dgm:spPr/>
    </dgm:pt>
    <dgm:pt modelId="{D772C4EB-7805-4B7A-A385-6305364DB83B}" type="pres">
      <dgm:prSet presAssocID="{4A5917F5-1975-42ED-8B66-612C07079519}" presName="childNode" presStyleLbl="node1" presStyleIdx="3" presStyleCnt="17">
        <dgm:presLayoutVars>
          <dgm:bulletEnabled val="1"/>
        </dgm:presLayoutVars>
      </dgm:prSet>
      <dgm:spPr/>
    </dgm:pt>
    <dgm:pt modelId="{A8A8BFAB-C443-4C76-8027-8AD3C2476049}" type="pres">
      <dgm:prSet presAssocID="{174666D8-AB94-42E7-BCB1-F660BE5E4315}" presName="aSpace" presStyleCnt="0"/>
      <dgm:spPr/>
    </dgm:pt>
    <dgm:pt modelId="{C4D8CBB5-D82F-4381-9783-F311456E210E}" type="pres">
      <dgm:prSet presAssocID="{42507F67-F94C-4A64-8547-A7E159C04CE0}" presName="compNode" presStyleCnt="0"/>
      <dgm:spPr/>
    </dgm:pt>
    <dgm:pt modelId="{ABC1B5EE-3F76-4F25-89AA-13EE481F03E4}" type="pres">
      <dgm:prSet presAssocID="{42507F67-F94C-4A64-8547-A7E159C04CE0}" presName="aNode" presStyleLbl="bgShp" presStyleIdx="2" presStyleCnt="8"/>
      <dgm:spPr/>
    </dgm:pt>
    <dgm:pt modelId="{79E2D809-667F-41C2-AD2F-91F5BA8FDE05}" type="pres">
      <dgm:prSet presAssocID="{42507F67-F94C-4A64-8547-A7E159C04CE0}" presName="textNode" presStyleLbl="bgShp" presStyleIdx="2" presStyleCnt="8"/>
      <dgm:spPr/>
    </dgm:pt>
    <dgm:pt modelId="{464F31A4-3F80-4DE1-BAF9-3B87AC8F9118}" type="pres">
      <dgm:prSet presAssocID="{42507F67-F94C-4A64-8547-A7E159C04CE0}" presName="compChildNode" presStyleCnt="0"/>
      <dgm:spPr/>
    </dgm:pt>
    <dgm:pt modelId="{4DA9EFF8-AFBB-4A5C-932C-B8F9439A183A}" type="pres">
      <dgm:prSet presAssocID="{42507F67-F94C-4A64-8547-A7E159C04CE0}" presName="theInnerList" presStyleCnt="0"/>
      <dgm:spPr/>
    </dgm:pt>
    <dgm:pt modelId="{B89CF995-9DD0-4645-A9DC-FD408204C099}" type="pres">
      <dgm:prSet presAssocID="{B22B67A7-6A1B-47A0-B94A-878273EA116F}" presName="childNode" presStyleLbl="node1" presStyleIdx="4" presStyleCnt="17">
        <dgm:presLayoutVars>
          <dgm:bulletEnabled val="1"/>
        </dgm:presLayoutVars>
      </dgm:prSet>
      <dgm:spPr/>
    </dgm:pt>
    <dgm:pt modelId="{981386F8-DB5A-47FF-9914-86937BFE2352}" type="pres">
      <dgm:prSet presAssocID="{B22B67A7-6A1B-47A0-B94A-878273EA116F}" presName="aSpace2" presStyleCnt="0"/>
      <dgm:spPr/>
    </dgm:pt>
    <dgm:pt modelId="{D772A0E3-B27A-4F53-ADB2-E2D680E4D20E}" type="pres">
      <dgm:prSet presAssocID="{F787BEE5-1FB8-4EBD-813A-71A048E6A693}" presName="childNode" presStyleLbl="node1" presStyleIdx="5" presStyleCnt="17">
        <dgm:presLayoutVars>
          <dgm:bulletEnabled val="1"/>
        </dgm:presLayoutVars>
      </dgm:prSet>
      <dgm:spPr/>
    </dgm:pt>
    <dgm:pt modelId="{99C4DEDB-2FD8-4ED7-9A8A-A95BF57E0B44}" type="pres">
      <dgm:prSet presAssocID="{42507F67-F94C-4A64-8547-A7E159C04CE0}" presName="aSpace" presStyleCnt="0"/>
      <dgm:spPr/>
    </dgm:pt>
    <dgm:pt modelId="{8D202FEC-8BC8-4E5F-90D2-0AF9B35A21E8}" type="pres">
      <dgm:prSet presAssocID="{DCB80E93-FA8D-474D-93E5-100B03E02218}" presName="compNode" presStyleCnt="0"/>
      <dgm:spPr/>
    </dgm:pt>
    <dgm:pt modelId="{EA7555B6-596B-4FFD-BC62-1DCF395CF2CB}" type="pres">
      <dgm:prSet presAssocID="{DCB80E93-FA8D-474D-93E5-100B03E02218}" presName="aNode" presStyleLbl="bgShp" presStyleIdx="3" presStyleCnt="8"/>
      <dgm:spPr/>
    </dgm:pt>
    <dgm:pt modelId="{17EF194E-6A48-4BFC-BF35-A258C59823B6}" type="pres">
      <dgm:prSet presAssocID="{DCB80E93-FA8D-474D-93E5-100B03E02218}" presName="textNode" presStyleLbl="bgShp" presStyleIdx="3" presStyleCnt="8"/>
      <dgm:spPr/>
    </dgm:pt>
    <dgm:pt modelId="{E606559F-600E-4242-AB9C-C93CEE17C35C}" type="pres">
      <dgm:prSet presAssocID="{DCB80E93-FA8D-474D-93E5-100B03E02218}" presName="compChildNode" presStyleCnt="0"/>
      <dgm:spPr/>
    </dgm:pt>
    <dgm:pt modelId="{CD7B8D0B-CD96-48F4-8F1C-4FC2DA226BB5}" type="pres">
      <dgm:prSet presAssocID="{DCB80E93-FA8D-474D-93E5-100B03E02218}" presName="theInnerList" presStyleCnt="0"/>
      <dgm:spPr/>
    </dgm:pt>
    <dgm:pt modelId="{97AE4AE1-4ECD-49C0-9CF0-82EB9A314E12}" type="pres">
      <dgm:prSet presAssocID="{AFF6EC2F-3DCE-4961-99D0-73C4EC9FC52A}" presName="childNode" presStyleLbl="node1" presStyleIdx="6" presStyleCnt="17">
        <dgm:presLayoutVars>
          <dgm:bulletEnabled val="1"/>
        </dgm:presLayoutVars>
      </dgm:prSet>
      <dgm:spPr/>
    </dgm:pt>
    <dgm:pt modelId="{3A1995C4-D60E-4C9A-A3E8-A24EBF6D9D2A}" type="pres">
      <dgm:prSet presAssocID="{AFF6EC2F-3DCE-4961-99D0-73C4EC9FC52A}" presName="aSpace2" presStyleCnt="0"/>
      <dgm:spPr/>
    </dgm:pt>
    <dgm:pt modelId="{391A521F-003B-4052-8588-86431E194178}" type="pres">
      <dgm:prSet presAssocID="{750790AF-AFA5-47D6-A4F8-DF49C7ADC262}" presName="childNode" presStyleLbl="node1" presStyleIdx="7" presStyleCnt="17">
        <dgm:presLayoutVars>
          <dgm:bulletEnabled val="1"/>
        </dgm:presLayoutVars>
      </dgm:prSet>
      <dgm:spPr/>
    </dgm:pt>
    <dgm:pt modelId="{AE9C88DA-DF91-4F48-BF2A-01610DB3837D}" type="pres">
      <dgm:prSet presAssocID="{750790AF-AFA5-47D6-A4F8-DF49C7ADC262}" presName="aSpace2" presStyleCnt="0"/>
      <dgm:spPr/>
    </dgm:pt>
    <dgm:pt modelId="{9B0829A8-E388-40DF-A9BE-D8F9BCA77626}" type="pres">
      <dgm:prSet presAssocID="{2EFC8E83-67D2-4313-98CB-ECA0414B0C70}" presName="childNode" presStyleLbl="node1" presStyleIdx="8" presStyleCnt="17" custScaleY="149628">
        <dgm:presLayoutVars>
          <dgm:bulletEnabled val="1"/>
        </dgm:presLayoutVars>
      </dgm:prSet>
      <dgm:spPr/>
    </dgm:pt>
    <dgm:pt modelId="{CED340F3-7FA2-496F-BEF0-40334E72E725}" type="pres">
      <dgm:prSet presAssocID="{DCB80E93-FA8D-474D-93E5-100B03E02218}" presName="aSpace" presStyleCnt="0"/>
      <dgm:spPr/>
    </dgm:pt>
    <dgm:pt modelId="{09210F8E-5C7E-494A-ACB3-195E58147A2C}" type="pres">
      <dgm:prSet presAssocID="{7639C9F2-616D-4E97-8D9A-8CA73A0262E0}" presName="compNode" presStyleCnt="0"/>
      <dgm:spPr/>
    </dgm:pt>
    <dgm:pt modelId="{4AE9A2D8-A27E-46EB-8347-BDE8B7752E19}" type="pres">
      <dgm:prSet presAssocID="{7639C9F2-616D-4E97-8D9A-8CA73A0262E0}" presName="aNode" presStyleLbl="bgShp" presStyleIdx="4" presStyleCnt="8"/>
      <dgm:spPr/>
    </dgm:pt>
    <dgm:pt modelId="{D52D0095-DE4C-45DB-914D-AD792DF41C7F}" type="pres">
      <dgm:prSet presAssocID="{7639C9F2-616D-4E97-8D9A-8CA73A0262E0}" presName="textNode" presStyleLbl="bgShp" presStyleIdx="4" presStyleCnt="8"/>
      <dgm:spPr/>
    </dgm:pt>
    <dgm:pt modelId="{5B8A9CDA-63B5-455D-88B2-A655B52EBC5F}" type="pres">
      <dgm:prSet presAssocID="{7639C9F2-616D-4E97-8D9A-8CA73A0262E0}" presName="compChildNode" presStyleCnt="0"/>
      <dgm:spPr/>
    </dgm:pt>
    <dgm:pt modelId="{ADC3DDB7-3B82-4AB8-AC10-C434417C517F}" type="pres">
      <dgm:prSet presAssocID="{7639C9F2-616D-4E97-8D9A-8CA73A0262E0}" presName="theInnerList" presStyleCnt="0"/>
      <dgm:spPr/>
    </dgm:pt>
    <dgm:pt modelId="{E5DC10EA-9018-4999-8018-3A4F6341BEF7}" type="pres">
      <dgm:prSet presAssocID="{F5055140-0201-47F1-BC9E-C60D80B2B880}" presName="childNode" presStyleLbl="node1" presStyleIdx="9" presStyleCnt="17">
        <dgm:presLayoutVars>
          <dgm:bulletEnabled val="1"/>
        </dgm:presLayoutVars>
      </dgm:prSet>
      <dgm:spPr/>
    </dgm:pt>
    <dgm:pt modelId="{F5207E00-FE10-476C-AFBB-121F0059D1AA}" type="pres">
      <dgm:prSet presAssocID="{F5055140-0201-47F1-BC9E-C60D80B2B880}" presName="aSpace2" presStyleCnt="0"/>
      <dgm:spPr/>
    </dgm:pt>
    <dgm:pt modelId="{631B2936-3B6C-4595-949F-EB23C7AD74BF}" type="pres">
      <dgm:prSet presAssocID="{3BBFA800-4D8F-457C-8B73-48B98D2981AB}" presName="childNode" presStyleLbl="node1" presStyleIdx="10" presStyleCnt="17">
        <dgm:presLayoutVars>
          <dgm:bulletEnabled val="1"/>
        </dgm:presLayoutVars>
      </dgm:prSet>
      <dgm:spPr/>
    </dgm:pt>
    <dgm:pt modelId="{F5FF8BDF-1D5F-4E42-B14A-3A084B47FD84}" type="pres">
      <dgm:prSet presAssocID="{3BBFA800-4D8F-457C-8B73-48B98D2981AB}" presName="aSpace2" presStyleCnt="0"/>
      <dgm:spPr/>
    </dgm:pt>
    <dgm:pt modelId="{4B3EDDED-2BC9-4C49-A370-B3236ACAFC95}" type="pres">
      <dgm:prSet presAssocID="{46E6AFC7-2B34-4503-BE72-8D1F6DBB7A5F}" presName="childNode" presStyleLbl="node1" presStyleIdx="11" presStyleCnt="17">
        <dgm:presLayoutVars>
          <dgm:bulletEnabled val="1"/>
        </dgm:presLayoutVars>
      </dgm:prSet>
      <dgm:spPr/>
    </dgm:pt>
    <dgm:pt modelId="{F8428420-1072-41A1-9EED-EEC386AF65D0}" type="pres">
      <dgm:prSet presAssocID="{7639C9F2-616D-4E97-8D9A-8CA73A0262E0}" presName="aSpace" presStyleCnt="0"/>
      <dgm:spPr/>
    </dgm:pt>
    <dgm:pt modelId="{CD349B36-7CB5-4EDB-975D-9399997B4A84}" type="pres">
      <dgm:prSet presAssocID="{C6ECE7F4-9884-4B67-B975-919E4757DBB8}" presName="compNode" presStyleCnt="0"/>
      <dgm:spPr/>
    </dgm:pt>
    <dgm:pt modelId="{DEFD8AE7-6122-4B2F-8675-E89B8F5F5761}" type="pres">
      <dgm:prSet presAssocID="{C6ECE7F4-9884-4B67-B975-919E4757DBB8}" presName="aNode" presStyleLbl="bgShp" presStyleIdx="5" presStyleCnt="8"/>
      <dgm:spPr/>
    </dgm:pt>
    <dgm:pt modelId="{107E709A-0E0E-4CAB-8815-9156A2789CD9}" type="pres">
      <dgm:prSet presAssocID="{C6ECE7F4-9884-4B67-B975-919E4757DBB8}" presName="textNode" presStyleLbl="bgShp" presStyleIdx="5" presStyleCnt="8"/>
      <dgm:spPr/>
    </dgm:pt>
    <dgm:pt modelId="{5661DFB4-10B0-4621-895F-A1A700D68F14}" type="pres">
      <dgm:prSet presAssocID="{C6ECE7F4-9884-4B67-B975-919E4757DBB8}" presName="compChildNode" presStyleCnt="0"/>
      <dgm:spPr/>
    </dgm:pt>
    <dgm:pt modelId="{C5C314BF-24F1-48EE-8700-CBC4874F98BE}" type="pres">
      <dgm:prSet presAssocID="{C6ECE7F4-9884-4B67-B975-919E4757DBB8}" presName="theInnerList" presStyleCnt="0"/>
      <dgm:spPr/>
    </dgm:pt>
    <dgm:pt modelId="{2E4C0A9A-9487-497A-A8F4-382F8D062BD7}" type="pres">
      <dgm:prSet presAssocID="{14E9B290-5018-43EA-B894-87E29CD48E25}" presName="childNode" presStyleLbl="node1" presStyleIdx="12" presStyleCnt="17">
        <dgm:presLayoutVars>
          <dgm:bulletEnabled val="1"/>
        </dgm:presLayoutVars>
      </dgm:prSet>
      <dgm:spPr/>
    </dgm:pt>
    <dgm:pt modelId="{C7FB70D4-7117-4327-A955-97A2F0278D93}" type="pres">
      <dgm:prSet presAssocID="{14E9B290-5018-43EA-B894-87E29CD48E25}" presName="aSpace2" presStyleCnt="0"/>
      <dgm:spPr/>
    </dgm:pt>
    <dgm:pt modelId="{8856250F-138A-4300-BC0F-CAEC5FB13178}" type="pres">
      <dgm:prSet presAssocID="{C9B3D034-07BD-4276-9435-BBBD5FA5E20D}" presName="childNode" presStyleLbl="node1" presStyleIdx="13" presStyleCnt="17">
        <dgm:presLayoutVars>
          <dgm:bulletEnabled val="1"/>
        </dgm:presLayoutVars>
      </dgm:prSet>
      <dgm:spPr/>
    </dgm:pt>
    <dgm:pt modelId="{C75BE486-8C45-41C6-99AF-ED1AD9F9665A}" type="pres">
      <dgm:prSet presAssocID="{C6ECE7F4-9884-4B67-B975-919E4757DBB8}" presName="aSpace" presStyleCnt="0"/>
      <dgm:spPr/>
    </dgm:pt>
    <dgm:pt modelId="{64F8822F-EDD5-4C91-9951-6E61327DB819}" type="pres">
      <dgm:prSet presAssocID="{14F27759-2EBD-4858-9A6B-3AC52A85A818}" presName="compNode" presStyleCnt="0"/>
      <dgm:spPr/>
    </dgm:pt>
    <dgm:pt modelId="{708FD8F8-DB71-4E24-9372-A6122351C4BA}" type="pres">
      <dgm:prSet presAssocID="{14F27759-2EBD-4858-9A6B-3AC52A85A818}" presName="aNode" presStyleLbl="bgShp" presStyleIdx="6" presStyleCnt="8"/>
      <dgm:spPr/>
    </dgm:pt>
    <dgm:pt modelId="{DD6BB6F0-A00F-459F-A12A-51487D677A42}" type="pres">
      <dgm:prSet presAssocID="{14F27759-2EBD-4858-9A6B-3AC52A85A818}" presName="textNode" presStyleLbl="bgShp" presStyleIdx="6" presStyleCnt="8"/>
      <dgm:spPr/>
    </dgm:pt>
    <dgm:pt modelId="{33B9732A-0E9D-4074-9EA6-C9B4F3D2A16A}" type="pres">
      <dgm:prSet presAssocID="{14F27759-2EBD-4858-9A6B-3AC52A85A818}" presName="compChildNode" presStyleCnt="0"/>
      <dgm:spPr/>
    </dgm:pt>
    <dgm:pt modelId="{DBE4A006-AE4C-44E3-BEED-FB3D5C48FE2C}" type="pres">
      <dgm:prSet presAssocID="{14F27759-2EBD-4858-9A6B-3AC52A85A818}" presName="theInnerList" presStyleCnt="0"/>
      <dgm:spPr/>
    </dgm:pt>
    <dgm:pt modelId="{342782F4-D5F3-42B2-AE21-AC5A0B34ECFE}" type="pres">
      <dgm:prSet presAssocID="{9D50AA1C-21D5-4477-81EA-E9D6FBFCB33F}" presName="childNode" presStyleLbl="node1" presStyleIdx="14" presStyleCnt="17">
        <dgm:presLayoutVars>
          <dgm:bulletEnabled val="1"/>
        </dgm:presLayoutVars>
      </dgm:prSet>
      <dgm:spPr/>
    </dgm:pt>
    <dgm:pt modelId="{C6069FB0-6BF2-4168-95C9-B5A5D73D20E5}" type="pres">
      <dgm:prSet presAssocID="{14F27759-2EBD-4858-9A6B-3AC52A85A818}" presName="aSpace" presStyleCnt="0"/>
      <dgm:spPr/>
    </dgm:pt>
    <dgm:pt modelId="{D1C32EC9-50C7-4165-A840-9F5FE770806D}" type="pres">
      <dgm:prSet presAssocID="{530F97DA-B9B4-4B4A-ADE8-ADDB47DCDD86}" presName="compNode" presStyleCnt="0"/>
      <dgm:spPr/>
    </dgm:pt>
    <dgm:pt modelId="{131BA577-990A-4123-87A5-9A585DED1D00}" type="pres">
      <dgm:prSet presAssocID="{530F97DA-B9B4-4B4A-ADE8-ADDB47DCDD86}" presName="aNode" presStyleLbl="bgShp" presStyleIdx="7" presStyleCnt="8"/>
      <dgm:spPr/>
    </dgm:pt>
    <dgm:pt modelId="{BF1F7E7D-E3F7-477B-A495-7AB23DF84080}" type="pres">
      <dgm:prSet presAssocID="{530F97DA-B9B4-4B4A-ADE8-ADDB47DCDD86}" presName="textNode" presStyleLbl="bgShp" presStyleIdx="7" presStyleCnt="8"/>
      <dgm:spPr/>
    </dgm:pt>
    <dgm:pt modelId="{7A4FF3E3-5245-4C0B-BAAB-8BB512B406EB}" type="pres">
      <dgm:prSet presAssocID="{530F97DA-B9B4-4B4A-ADE8-ADDB47DCDD86}" presName="compChildNode" presStyleCnt="0"/>
      <dgm:spPr/>
    </dgm:pt>
    <dgm:pt modelId="{A633AAF9-ED02-4D2F-9201-C8F87569712D}" type="pres">
      <dgm:prSet presAssocID="{530F97DA-B9B4-4B4A-ADE8-ADDB47DCDD86}" presName="theInnerList" presStyleCnt="0"/>
      <dgm:spPr/>
    </dgm:pt>
    <dgm:pt modelId="{E9D0DC87-A2F5-497E-BED0-071282E3F336}" type="pres">
      <dgm:prSet presAssocID="{B7396BED-C011-48A8-8944-1B61976D4016}" presName="childNode" presStyleLbl="node1" presStyleIdx="15" presStyleCnt="17">
        <dgm:presLayoutVars>
          <dgm:bulletEnabled val="1"/>
        </dgm:presLayoutVars>
      </dgm:prSet>
      <dgm:spPr/>
    </dgm:pt>
    <dgm:pt modelId="{133B24F8-2696-494A-8225-54F341234384}" type="pres">
      <dgm:prSet presAssocID="{B7396BED-C011-48A8-8944-1B61976D4016}" presName="aSpace2" presStyleCnt="0"/>
      <dgm:spPr/>
    </dgm:pt>
    <dgm:pt modelId="{E71217B7-0EC0-49EF-82A1-9B423EDA563A}" type="pres">
      <dgm:prSet presAssocID="{168629BA-1139-4159-8B67-684DF4F5B6D6}" presName="childNode" presStyleLbl="node1" presStyleIdx="16" presStyleCnt="17">
        <dgm:presLayoutVars>
          <dgm:bulletEnabled val="1"/>
        </dgm:presLayoutVars>
      </dgm:prSet>
      <dgm:spPr/>
    </dgm:pt>
  </dgm:ptLst>
  <dgm:cxnLst>
    <dgm:cxn modelId="{4E71250A-1D47-44A3-A64D-358175395132}" type="presOf" srcId="{DCB80E93-FA8D-474D-93E5-100B03E02218}" destId="{EA7555B6-596B-4FFD-BC62-1DCF395CF2CB}" srcOrd="0" destOrd="0" presId="urn:microsoft.com/office/officeart/2005/8/layout/lProcess2"/>
    <dgm:cxn modelId="{8FBABF0D-DC07-42B9-8DE9-4BD4375A572E}" srcId="{B9D8B118-C49F-4C37-898A-4283498A0AC1}" destId="{2A1ED0F0-452A-45DB-B07A-5925ABCCE2A5}" srcOrd="0" destOrd="0" parTransId="{26DF3DD5-69B7-47A1-8686-A678D2880808}" sibTransId="{C2907460-9134-4355-A3C8-2D285B397C85}"/>
    <dgm:cxn modelId="{76937310-6925-4CA3-941B-A0344847EB43}" type="presOf" srcId="{F787BEE5-1FB8-4EBD-813A-71A048E6A693}" destId="{D772A0E3-B27A-4F53-ADB2-E2D680E4D20E}" srcOrd="0" destOrd="0" presId="urn:microsoft.com/office/officeart/2005/8/layout/lProcess2"/>
    <dgm:cxn modelId="{3D5F1F15-EE83-401D-AE8E-CD5B8657A874}" srcId="{6A964170-8B65-4AF9-A512-0127867204ED}" destId="{14F27759-2EBD-4858-9A6B-3AC52A85A818}" srcOrd="6" destOrd="0" parTransId="{320C17DD-B2A2-403C-95B4-808A7266C569}" sibTransId="{09AF6F3A-1A32-462A-BE50-73AC646FBD62}"/>
    <dgm:cxn modelId="{297B8015-4E81-47C9-8BCC-BB303180AAF6}" type="presOf" srcId="{14F27759-2EBD-4858-9A6B-3AC52A85A818}" destId="{DD6BB6F0-A00F-459F-A12A-51487D677A42}" srcOrd="1" destOrd="0" presId="urn:microsoft.com/office/officeart/2005/8/layout/lProcess2"/>
    <dgm:cxn modelId="{BE0ABE17-2C30-408C-BC77-E592BADB70AC}" srcId="{530F97DA-B9B4-4B4A-ADE8-ADDB47DCDD86}" destId="{168629BA-1139-4159-8B67-684DF4F5B6D6}" srcOrd="1" destOrd="0" parTransId="{C29E283B-50A7-4B8E-8D3A-CFB395ADCBFE}" sibTransId="{486231BA-8D61-4AAC-8473-B40C98927E4C}"/>
    <dgm:cxn modelId="{309DDD26-C434-4802-A677-8396EEF91379}" srcId="{C6ECE7F4-9884-4B67-B975-919E4757DBB8}" destId="{14E9B290-5018-43EA-B894-87E29CD48E25}" srcOrd="0" destOrd="0" parTransId="{A94FFC8D-00E0-4B3A-A7A8-D5251B1803E1}" sibTransId="{99C951C4-7CB9-47BE-8F13-7F888A3CBA3B}"/>
    <dgm:cxn modelId="{3287962C-DF47-49B2-8168-3C9E63B8FFEF}" type="presOf" srcId="{7639C9F2-616D-4E97-8D9A-8CA73A0262E0}" destId="{D52D0095-DE4C-45DB-914D-AD792DF41C7F}" srcOrd="1" destOrd="0" presId="urn:microsoft.com/office/officeart/2005/8/layout/lProcess2"/>
    <dgm:cxn modelId="{A3CC802F-467A-4272-BAA6-3F7AD302535F}" srcId="{6A964170-8B65-4AF9-A512-0127867204ED}" destId="{174666D8-AB94-42E7-BCB1-F660BE5E4315}" srcOrd="1" destOrd="0" parTransId="{3DEAC3DF-3C7C-4EC2-8A46-BB16D4EF0CC2}" sibTransId="{C912A62B-8FB3-489E-A9B3-9E3C6C6A2C98}"/>
    <dgm:cxn modelId="{58B52530-B877-4D20-B98F-133236547C3F}" type="presOf" srcId="{F5055140-0201-47F1-BC9E-C60D80B2B880}" destId="{E5DC10EA-9018-4999-8018-3A4F6341BEF7}" srcOrd="0" destOrd="0" presId="urn:microsoft.com/office/officeart/2005/8/layout/lProcess2"/>
    <dgm:cxn modelId="{82ADD934-9D9C-42F7-B800-42914EDBA9C4}" srcId="{6A964170-8B65-4AF9-A512-0127867204ED}" destId="{42507F67-F94C-4A64-8547-A7E159C04CE0}" srcOrd="2" destOrd="0" parTransId="{B10A9DE3-81E8-4AE9-8444-CF34AF613D42}" sibTransId="{E914E37A-6367-4BD3-97CD-C84518BCA1D0}"/>
    <dgm:cxn modelId="{F2BF8F35-BA5E-46AE-8489-5AD3C6BF5473}" srcId="{7639C9F2-616D-4E97-8D9A-8CA73A0262E0}" destId="{46E6AFC7-2B34-4503-BE72-8D1F6DBB7A5F}" srcOrd="2" destOrd="0" parTransId="{4EC7E028-241B-4E59-BB62-3A1040985F63}" sibTransId="{0567334A-B365-4183-8452-593BA182533B}"/>
    <dgm:cxn modelId="{6BFA4A37-B516-45DB-B3E6-A160F744A2FC}" type="presOf" srcId="{AFF6EC2F-3DCE-4961-99D0-73C4EC9FC52A}" destId="{97AE4AE1-4ECD-49C0-9CF0-82EB9A314E12}" srcOrd="0" destOrd="0" presId="urn:microsoft.com/office/officeart/2005/8/layout/lProcess2"/>
    <dgm:cxn modelId="{4154513C-321E-4A57-ADB4-310691FC7BB7}" srcId="{42507F67-F94C-4A64-8547-A7E159C04CE0}" destId="{B22B67A7-6A1B-47A0-B94A-878273EA116F}" srcOrd="0" destOrd="0" parTransId="{BC6F26F9-BB24-42F0-8A31-3857B1F5566D}" sibTransId="{4972C67B-9ED4-4538-963F-DD76E23FBB89}"/>
    <dgm:cxn modelId="{56E48C3C-5EC9-469B-A59E-9FE37C3F5D03}" srcId="{14F27759-2EBD-4858-9A6B-3AC52A85A818}" destId="{9D50AA1C-21D5-4477-81EA-E9D6FBFCB33F}" srcOrd="0" destOrd="0" parTransId="{754FAA77-09D3-428C-A0FE-128FC4922EA9}" sibTransId="{5BE7CF4A-A086-4E70-854E-9D8A5649F0F8}"/>
    <dgm:cxn modelId="{3624BA5B-C8C3-4BA6-81AD-6E861BEAB112}" srcId="{7639C9F2-616D-4E97-8D9A-8CA73A0262E0}" destId="{3BBFA800-4D8F-457C-8B73-48B98D2981AB}" srcOrd="1" destOrd="0" parTransId="{71531EE5-D109-424F-B219-38ED7F5A5FD5}" sibTransId="{1B2DD65C-CA4E-4F83-B9C4-C14CA5D7843D}"/>
    <dgm:cxn modelId="{3D067A5D-7EC1-48F0-A857-19FB0D1BEF62}" srcId="{6A964170-8B65-4AF9-A512-0127867204ED}" destId="{B9D8B118-C49F-4C37-898A-4283498A0AC1}" srcOrd="0" destOrd="0" parTransId="{D4D1D0E5-2343-4A09-8A24-C24A6EE84D4D}" sibTransId="{6D9BCAE8-0F69-4038-9DC8-69050C6A8AC7}"/>
    <dgm:cxn modelId="{C5284642-150B-4FA3-B670-6BB90D2375D7}" type="presOf" srcId="{7639C9F2-616D-4E97-8D9A-8CA73A0262E0}" destId="{4AE9A2D8-A27E-46EB-8347-BDE8B7752E19}" srcOrd="0" destOrd="0" presId="urn:microsoft.com/office/officeart/2005/8/layout/lProcess2"/>
    <dgm:cxn modelId="{3FCE5646-9FFE-4DD7-A04E-C846E1ADFA28}" srcId="{530F97DA-B9B4-4B4A-ADE8-ADDB47DCDD86}" destId="{B7396BED-C011-48A8-8944-1B61976D4016}" srcOrd="0" destOrd="0" parTransId="{B6B71E44-B58C-4C83-BF00-4B5131D481E6}" sibTransId="{04A67676-0F11-4CB0-B149-FD4E2AE47928}"/>
    <dgm:cxn modelId="{30ABF146-434E-4752-8678-1603C7AB1B36}" type="presOf" srcId="{C6ECE7F4-9884-4B67-B975-919E4757DBB8}" destId="{DEFD8AE7-6122-4B2F-8675-E89B8F5F5761}" srcOrd="0" destOrd="0" presId="urn:microsoft.com/office/officeart/2005/8/layout/lProcess2"/>
    <dgm:cxn modelId="{DE634F6B-A32C-45AF-BCE7-BB11F559F734}" type="presOf" srcId="{14E9B290-5018-43EA-B894-87E29CD48E25}" destId="{2E4C0A9A-9487-497A-A8F4-382F8D062BD7}" srcOrd="0" destOrd="0" presId="urn:microsoft.com/office/officeart/2005/8/layout/lProcess2"/>
    <dgm:cxn modelId="{5E524B4C-D986-4474-80F0-2FE4414111DE}" srcId="{DCB80E93-FA8D-474D-93E5-100B03E02218}" destId="{750790AF-AFA5-47D6-A4F8-DF49C7ADC262}" srcOrd="1" destOrd="0" parTransId="{068508A0-A734-4685-86D5-0ACF47E07A1D}" sibTransId="{04DA9D53-7C29-47DB-8445-5FED64232C12}"/>
    <dgm:cxn modelId="{3BB4374D-8EE9-40F3-9394-2291A926C2E6}" type="presOf" srcId="{2A1ED0F0-452A-45DB-B07A-5925ABCCE2A5}" destId="{7D28FD26-4223-420B-B566-00428B4C08C9}" srcOrd="0" destOrd="0" presId="urn:microsoft.com/office/officeart/2005/8/layout/lProcess2"/>
    <dgm:cxn modelId="{62378672-5B63-4832-943A-9491C544A085}" type="presOf" srcId="{750790AF-AFA5-47D6-A4F8-DF49C7ADC262}" destId="{391A521F-003B-4052-8588-86431E194178}" srcOrd="0" destOrd="0" presId="urn:microsoft.com/office/officeart/2005/8/layout/lProcess2"/>
    <dgm:cxn modelId="{4807C477-232E-4464-8366-ADCBBA8B6107}" type="presOf" srcId="{B57AB7EE-5D89-4710-A8B4-DCD562B2C452}" destId="{123187F0-754B-464B-B901-0A384F499ECA}" srcOrd="0" destOrd="0" presId="urn:microsoft.com/office/officeart/2005/8/layout/lProcess2"/>
    <dgm:cxn modelId="{5E71D679-4370-406F-8682-12C7224C75AA}" type="presOf" srcId="{FEC000B7-6E00-469E-8F4B-AA965ED01A66}" destId="{49DB058D-890C-4A36-8F99-EE8F14310E4B}" srcOrd="0" destOrd="0" presId="urn:microsoft.com/office/officeart/2005/8/layout/lProcess2"/>
    <dgm:cxn modelId="{2DD77D7B-8CE8-4E21-A005-BD908C22A547}" type="presOf" srcId="{9D50AA1C-21D5-4477-81EA-E9D6FBFCB33F}" destId="{342782F4-D5F3-42B2-AE21-AC5A0B34ECFE}" srcOrd="0" destOrd="0" presId="urn:microsoft.com/office/officeart/2005/8/layout/lProcess2"/>
    <dgm:cxn modelId="{A694867B-1F42-4792-8486-98E9E9127DF6}" type="presOf" srcId="{6A964170-8B65-4AF9-A512-0127867204ED}" destId="{0623B2F5-6B8A-4EDA-A7BE-1961801D6713}" srcOrd="0" destOrd="0" presId="urn:microsoft.com/office/officeart/2005/8/layout/lProcess2"/>
    <dgm:cxn modelId="{3DC8927C-4433-48B8-BB7F-E4C733FEA9DB}" type="presOf" srcId="{42507F67-F94C-4A64-8547-A7E159C04CE0}" destId="{ABC1B5EE-3F76-4F25-89AA-13EE481F03E4}" srcOrd="0" destOrd="0" presId="urn:microsoft.com/office/officeart/2005/8/layout/lProcess2"/>
    <dgm:cxn modelId="{BC8E107E-21D9-4A12-9C35-CBD2DFEE3E4E}" type="presOf" srcId="{B9D8B118-C49F-4C37-898A-4283498A0AC1}" destId="{DEF30D4C-8058-4FAC-BB28-3B1DD717F958}" srcOrd="0" destOrd="0" presId="urn:microsoft.com/office/officeart/2005/8/layout/lProcess2"/>
    <dgm:cxn modelId="{BD835D86-65F7-41BA-8EC0-806C27A82C53}" type="presOf" srcId="{3BBFA800-4D8F-457C-8B73-48B98D2981AB}" destId="{631B2936-3B6C-4595-949F-EB23C7AD74BF}" srcOrd="0" destOrd="0" presId="urn:microsoft.com/office/officeart/2005/8/layout/lProcess2"/>
    <dgm:cxn modelId="{A6149C87-E65C-4518-85E2-7ACA3DE6AD2D}" srcId="{7639C9F2-616D-4E97-8D9A-8CA73A0262E0}" destId="{F5055140-0201-47F1-BC9E-C60D80B2B880}" srcOrd="0" destOrd="0" parTransId="{F495EF39-1642-4186-A1DD-057B0ABB694E}" sibTransId="{053E0DE6-B353-41A6-A5A1-4A3B963AA73A}"/>
    <dgm:cxn modelId="{8EB43D88-790A-4887-B1A1-247EDED42B2D}" type="presOf" srcId="{B22B67A7-6A1B-47A0-B94A-878273EA116F}" destId="{B89CF995-9DD0-4645-A9DC-FD408204C099}" srcOrd="0" destOrd="0" presId="urn:microsoft.com/office/officeart/2005/8/layout/lProcess2"/>
    <dgm:cxn modelId="{6019658D-1C79-452B-83D9-581017F133E6}" type="presOf" srcId="{42507F67-F94C-4A64-8547-A7E159C04CE0}" destId="{79E2D809-667F-41C2-AD2F-91F5BA8FDE05}" srcOrd="1" destOrd="0" presId="urn:microsoft.com/office/officeart/2005/8/layout/lProcess2"/>
    <dgm:cxn modelId="{7256E18F-462E-4EEC-A463-262AD764445F}" type="presOf" srcId="{2EFC8E83-67D2-4313-98CB-ECA0414B0C70}" destId="{9B0829A8-E388-40DF-A9BE-D8F9BCA77626}" srcOrd="0" destOrd="0" presId="urn:microsoft.com/office/officeart/2005/8/layout/lProcess2"/>
    <dgm:cxn modelId="{6E1EB291-86DC-4CA2-95ED-4657C17C4991}" srcId="{6A964170-8B65-4AF9-A512-0127867204ED}" destId="{C6ECE7F4-9884-4B67-B975-919E4757DBB8}" srcOrd="5" destOrd="0" parTransId="{6143DAB9-298B-4B17-A9F9-8AE469B9CD35}" sibTransId="{90467D67-797C-4B8D-9AA0-2641CD152A8A}"/>
    <dgm:cxn modelId="{09F65293-D0A5-47C6-99E0-F6CF9DE86692}" srcId="{6A964170-8B65-4AF9-A512-0127867204ED}" destId="{7639C9F2-616D-4E97-8D9A-8CA73A0262E0}" srcOrd="4" destOrd="0" parTransId="{D8692C12-87C0-4C9E-969C-0F59204620EB}" sibTransId="{1D53D43A-2196-4569-A83E-35802EF6400F}"/>
    <dgm:cxn modelId="{C4D61F94-AC79-486E-B48B-0E9FC1F23C12}" type="presOf" srcId="{4A5917F5-1975-42ED-8B66-612C07079519}" destId="{D772C4EB-7805-4B7A-A385-6305364DB83B}" srcOrd="0" destOrd="0" presId="urn:microsoft.com/office/officeart/2005/8/layout/lProcess2"/>
    <dgm:cxn modelId="{3AE81C9B-EE71-4DC9-9764-A1F09A9F227F}" type="presOf" srcId="{B7396BED-C011-48A8-8944-1B61976D4016}" destId="{E9D0DC87-A2F5-497E-BED0-071282E3F336}" srcOrd="0" destOrd="0" presId="urn:microsoft.com/office/officeart/2005/8/layout/lProcess2"/>
    <dgm:cxn modelId="{A5EAE2AA-F9F6-4548-96BA-30C7B7979E5D}" srcId="{DCB80E93-FA8D-474D-93E5-100B03E02218}" destId="{AFF6EC2F-3DCE-4961-99D0-73C4EC9FC52A}" srcOrd="0" destOrd="0" parTransId="{31A124AD-E492-421D-8EA5-32FDF98E7606}" sibTransId="{6B4CFD84-3A47-400D-B223-3D7E012809AD}"/>
    <dgm:cxn modelId="{5E7C84AB-F0F9-42BA-82CC-824E6BAA114B}" srcId="{C6ECE7F4-9884-4B67-B975-919E4757DBB8}" destId="{C9B3D034-07BD-4276-9435-BBBD5FA5E20D}" srcOrd="1" destOrd="0" parTransId="{6199C817-D861-4847-88ED-EE030B145EDB}" sibTransId="{0A6268D4-7893-4D5F-A5C6-0B0682C07D07}"/>
    <dgm:cxn modelId="{EAA661B7-1536-4C28-A713-A0641620AB27}" type="presOf" srcId="{14F27759-2EBD-4858-9A6B-3AC52A85A818}" destId="{708FD8F8-DB71-4E24-9372-A6122351C4BA}" srcOrd="0" destOrd="0" presId="urn:microsoft.com/office/officeart/2005/8/layout/lProcess2"/>
    <dgm:cxn modelId="{914C33BB-1068-4F02-888C-7ACDD1EDC754}" type="presOf" srcId="{B9D8B118-C49F-4C37-898A-4283498A0AC1}" destId="{A35A353E-49CE-4E85-BE00-A4AE71259655}" srcOrd="1" destOrd="0" presId="urn:microsoft.com/office/officeart/2005/8/layout/lProcess2"/>
    <dgm:cxn modelId="{7E7613BD-B7E3-475E-8402-52766BE16ADB}" type="presOf" srcId="{C6ECE7F4-9884-4B67-B975-919E4757DBB8}" destId="{107E709A-0E0E-4CAB-8815-9156A2789CD9}" srcOrd="1" destOrd="0" presId="urn:microsoft.com/office/officeart/2005/8/layout/lProcess2"/>
    <dgm:cxn modelId="{D1F54FC1-2AD6-4E75-B9E1-307CBF99EF37}" srcId="{174666D8-AB94-42E7-BCB1-F660BE5E4315}" destId="{B57AB7EE-5D89-4710-A8B4-DCD562B2C452}" srcOrd="0" destOrd="0" parTransId="{5CF7E931-A724-44FC-9C94-61ADB5592E2A}" sibTransId="{869BBF8D-FA61-4400-879E-BDDF1C4F343A}"/>
    <dgm:cxn modelId="{389280C2-6513-40C7-94ED-4B6687625700}" type="presOf" srcId="{DCB80E93-FA8D-474D-93E5-100B03E02218}" destId="{17EF194E-6A48-4BFC-BF35-A258C59823B6}" srcOrd="1" destOrd="0" presId="urn:microsoft.com/office/officeart/2005/8/layout/lProcess2"/>
    <dgm:cxn modelId="{CD4669C4-751F-4167-A9C2-963A9A028163}" type="presOf" srcId="{530F97DA-B9B4-4B4A-ADE8-ADDB47DCDD86}" destId="{BF1F7E7D-E3F7-477B-A495-7AB23DF84080}" srcOrd="1" destOrd="0" presId="urn:microsoft.com/office/officeart/2005/8/layout/lProcess2"/>
    <dgm:cxn modelId="{D71AFEC7-BDF8-4C66-AEF8-BB7665F5F958}" srcId="{6A964170-8B65-4AF9-A512-0127867204ED}" destId="{DCB80E93-FA8D-474D-93E5-100B03E02218}" srcOrd="3" destOrd="0" parTransId="{60EC49D2-2F23-46C3-862F-ED5E5BB7FB32}" sibTransId="{2156BC3D-3FDE-40A8-B1B8-4A6056675752}"/>
    <dgm:cxn modelId="{7AA262D0-BE8E-44A3-A3E7-17213CEA15D9}" srcId="{174666D8-AB94-42E7-BCB1-F660BE5E4315}" destId="{4A5917F5-1975-42ED-8B66-612C07079519}" srcOrd="1" destOrd="0" parTransId="{970C058C-FFF0-4401-AC9B-E94A28E413E0}" sibTransId="{059D8312-EF66-4B6B-B0AE-969D2C6847AE}"/>
    <dgm:cxn modelId="{71F2D1D0-BEE3-40C6-B21F-1B31D5DF7704}" type="presOf" srcId="{174666D8-AB94-42E7-BCB1-F660BE5E4315}" destId="{31C8FCBB-699F-448B-B5F8-64748D836057}" srcOrd="0" destOrd="0" presId="urn:microsoft.com/office/officeart/2005/8/layout/lProcess2"/>
    <dgm:cxn modelId="{0A86D5D7-21D1-425B-BC74-4888D313A3B9}" srcId="{B9D8B118-C49F-4C37-898A-4283498A0AC1}" destId="{FEC000B7-6E00-469E-8F4B-AA965ED01A66}" srcOrd="1" destOrd="0" parTransId="{1535D0E3-C97A-4949-8887-5EF7ED073BE9}" sibTransId="{4D29E57F-70B2-4097-AE2A-B0079D293A73}"/>
    <dgm:cxn modelId="{24E85BD9-2C7C-45FD-A8F0-A7619873359D}" type="presOf" srcId="{174666D8-AB94-42E7-BCB1-F660BE5E4315}" destId="{CB81DEEB-8271-49E4-97FF-650D579EE61C}" srcOrd="1" destOrd="0" presId="urn:microsoft.com/office/officeart/2005/8/layout/lProcess2"/>
    <dgm:cxn modelId="{D12A7EDB-3D76-424E-B0D1-F9691F17CB21}" type="presOf" srcId="{168629BA-1139-4159-8B67-684DF4F5B6D6}" destId="{E71217B7-0EC0-49EF-82A1-9B423EDA563A}" srcOrd="0" destOrd="0" presId="urn:microsoft.com/office/officeart/2005/8/layout/lProcess2"/>
    <dgm:cxn modelId="{29EA33E0-4B79-40F9-8C26-4D596B0779BB}" srcId="{42507F67-F94C-4A64-8547-A7E159C04CE0}" destId="{F787BEE5-1FB8-4EBD-813A-71A048E6A693}" srcOrd="1" destOrd="0" parTransId="{E74FA938-338C-4525-94CE-3E0249417802}" sibTransId="{BAEB521B-5004-4892-8405-16F71E2C4E50}"/>
    <dgm:cxn modelId="{B5660BE4-5EA6-48DB-9C92-6185DE517DC1}" type="presOf" srcId="{530F97DA-B9B4-4B4A-ADE8-ADDB47DCDD86}" destId="{131BA577-990A-4123-87A5-9A585DED1D00}" srcOrd="0" destOrd="0" presId="urn:microsoft.com/office/officeart/2005/8/layout/lProcess2"/>
    <dgm:cxn modelId="{E35BE5E6-E480-4A26-814F-3FC1410796C6}" type="presOf" srcId="{46E6AFC7-2B34-4503-BE72-8D1F6DBB7A5F}" destId="{4B3EDDED-2BC9-4C49-A370-B3236ACAFC95}" srcOrd="0" destOrd="0" presId="urn:microsoft.com/office/officeart/2005/8/layout/lProcess2"/>
    <dgm:cxn modelId="{E8F160F5-9A4B-434D-A264-E723C3618EC9}" srcId="{DCB80E93-FA8D-474D-93E5-100B03E02218}" destId="{2EFC8E83-67D2-4313-98CB-ECA0414B0C70}" srcOrd="2" destOrd="0" parTransId="{1374B280-F9A0-46E9-9F0B-6E9DB0244120}" sibTransId="{07C4F956-B7FB-4728-AFDA-493CFAC3A2B3}"/>
    <dgm:cxn modelId="{213076F9-533F-4A7A-B14D-AE5642AA08F3}" srcId="{6A964170-8B65-4AF9-A512-0127867204ED}" destId="{530F97DA-B9B4-4B4A-ADE8-ADDB47DCDD86}" srcOrd="7" destOrd="0" parTransId="{D273641E-92D9-44D5-B56F-52DB6334A18C}" sibTransId="{21189FF4-B3E6-42CE-A41C-85822627BCDA}"/>
    <dgm:cxn modelId="{C66CDAFD-EDB1-4C21-9F99-C198C80CC12E}" type="presOf" srcId="{C9B3D034-07BD-4276-9435-BBBD5FA5E20D}" destId="{8856250F-138A-4300-BC0F-CAEC5FB13178}" srcOrd="0" destOrd="0" presId="urn:microsoft.com/office/officeart/2005/8/layout/lProcess2"/>
    <dgm:cxn modelId="{5CE60EB7-7160-4CC6-BBAC-8BC825914C6E}" type="presParOf" srcId="{0623B2F5-6B8A-4EDA-A7BE-1961801D6713}" destId="{5E390CDC-E88D-49DD-A048-5AF3AA2CACAD}" srcOrd="0" destOrd="0" presId="urn:microsoft.com/office/officeart/2005/8/layout/lProcess2"/>
    <dgm:cxn modelId="{236DDDB1-0708-4CCB-B767-96210C6A472F}" type="presParOf" srcId="{5E390CDC-E88D-49DD-A048-5AF3AA2CACAD}" destId="{DEF30D4C-8058-4FAC-BB28-3B1DD717F958}" srcOrd="0" destOrd="0" presId="urn:microsoft.com/office/officeart/2005/8/layout/lProcess2"/>
    <dgm:cxn modelId="{351499C6-FB41-4EAA-A046-70E279F19454}" type="presParOf" srcId="{5E390CDC-E88D-49DD-A048-5AF3AA2CACAD}" destId="{A35A353E-49CE-4E85-BE00-A4AE71259655}" srcOrd="1" destOrd="0" presId="urn:microsoft.com/office/officeart/2005/8/layout/lProcess2"/>
    <dgm:cxn modelId="{F890FED4-C463-468A-BFB6-E787EE3F8941}" type="presParOf" srcId="{5E390CDC-E88D-49DD-A048-5AF3AA2CACAD}" destId="{7B339568-3C86-4322-9294-8CABBDD53737}" srcOrd="2" destOrd="0" presId="urn:microsoft.com/office/officeart/2005/8/layout/lProcess2"/>
    <dgm:cxn modelId="{9A6EC45B-65A7-40FC-9385-645030642B85}" type="presParOf" srcId="{7B339568-3C86-4322-9294-8CABBDD53737}" destId="{F9E040D7-0DCE-4BAD-B627-EE3BBB4CEB28}" srcOrd="0" destOrd="0" presId="urn:microsoft.com/office/officeart/2005/8/layout/lProcess2"/>
    <dgm:cxn modelId="{047E6147-4FDE-4CDE-A304-6533C2620B95}" type="presParOf" srcId="{F9E040D7-0DCE-4BAD-B627-EE3BBB4CEB28}" destId="{7D28FD26-4223-420B-B566-00428B4C08C9}" srcOrd="0" destOrd="0" presId="urn:microsoft.com/office/officeart/2005/8/layout/lProcess2"/>
    <dgm:cxn modelId="{2BF687ED-1BA5-44FB-9DF1-7CF8DF29F71A}" type="presParOf" srcId="{F9E040D7-0DCE-4BAD-B627-EE3BBB4CEB28}" destId="{0E950D1A-867B-4C33-9D8A-21CBBAF08BC6}" srcOrd="1" destOrd="0" presId="urn:microsoft.com/office/officeart/2005/8/layout/lProcess2"/>
    <dgm:cxn modelId="{E09BEB38-1E61-428F-A9E1-F592C19A5DFA}" type="presParOf" srcId="{F9E040D7-0DCE-4BAD-B627-EE3BBB4CEB28}" destId="{49DB058D-890C-4A36-8F99-EE8F14310E4B}" srcOrd="2" destOrd="0" presId="urn:microsoft.com/office/officeart/2005/8/layout/lProcess2"/>
    <dgm:cxn modelId="{8AD28FF9-1D1F-4755-A128-CF3AEE1D0E96}" type="presParOf" srcId="{0623B2F5-6B8A-4EDA-A7BE-1961801D6713}" destId="{3EF316FF-6AEB-4CB3-AD6E-9EFA5D64952B}" srcOrd="1" destOrd="0" presId="urn:microsoft.com/office/officeart/2005/8/layout/lProcess2"/>
    <dgm:cxn modelId="{00E9CBD9-E51B-4F3A-860C-6CD9785C7229}" type="presParOf" srcId="{0623B2F5-6B8A-4EDA-A7BE-1961801D6713}" destId="{86B1992D-82A0-48BA-9FD0-BE77BB8666E1}" srcOrd="2" destOrd="0" presId="urn:microsoft.com/office/officeart/2005/8/layout/lProcess2"/>
    <dgm:cxn modelId="{B6C46E8D-384F-4E21-964F-5096D253A3C5}" type="presParOf" srcId="{86B1992D-82A0-48BA-9FD0-BE77BB8666E1}" destId="{31C8FCBB-699F-448B-B5F8-64748D836057}" srcOrd="0" destOrd="0" presId="urn:microsoft.com/office/officeart/2005/8/layout/lProcess2"/>
    <dgm:cxn modelId="{92BB3D3B-6CD1-4DFB-A00D-1EA9848ADC2F}" type="presParOf" srcId="{86B1992D-82A0-48BA-9FD0-BE77BB8666E1}" destId="{CB81DEEB-8271-49E4-97FF-650D579EE61C}" srcOrd="1" destOrd="0" presId="urn:microsoft.com/office/officeart/2005/8/layout/lProcess2"/>
    <dgm:cxn modelId="{8A5575D1-053A-4520-AB79-E3427CCEAC72}" type="presParOf" srcId="{86B1992D-82A0-48BA-9FD0-BE77BB8666E1}" destId="{99550E97-D94C-4387-AB16-8E72CE1FD360}" srcOrd="2" destOrd="0" presId="urn:microsoft.com/office/officeart/2005/8/layout/lProcess2"/>
    <dgm:cxn modelId="{0DFFFD2C-268B-45E2-8503-E4403EC2F5F5}" type="presParOf" srcId="{99550E97-D94C-4387-AB16-8E72CE1FD360}" destId="{133BA72E-84DB-4630-B53B-FB3A8C62DEDC}" srcOrd="0" destOrd="0" presId="urn:microsoft.com/office/officeart/2005/8/layout/lProcess2"/>
    <dgm:cxn modelId="{03C26505-CBCF-430E-B8F9-8B0D8F4AB30D}" type="presParOf" srcId="{133BA72E-84DB-4630-B53B-FB3A8C62DEDC}" destId="{123187F0-754B-464B-B901-0A384F499ECA}" srcOrd="0" destOrd="0" presId="urn:microsoft.com/office/officeart/2005/8/layout/lProcess2"/>
    <dgm:cxn modelId="{5C6A535E-2DD3-47A5-8B83-7BF77008D414}" type="presParOf" srcId="{133BA72E-84DB-4630-B53B-FB3A8C62DEDC}" destId="{5C600819-2BFE-4772-9A45-78E35099750A}" srcOrd="1" destOrd="0" presId="urn:microsoft.com/office/officeart/2005/8/layout/lProcess2"/>
    <dgm:cxn modelId="{C4011C38-DD99-4E05-9E0C-85D9DE7C9381}" type="presParOf" srcId="{133BA72E-84DB-4630-B53B-FB3A8C62DEDC}" destId="{D772C4EB-7805-4B7A-A385-6305364DB83B}" srcOrd="2" destOrd="0" presId="urn:microsoft.com/office/officeart/2005/8/layout/lProcess2"/>
    <dgm:cxn modelId="{BAF64B44-0903-448A-91A9-52728E21141F}" type="presParOf" srcId="{0623B2F5-6B8A-4EDA-A7BE-1961801D6713}" destId="{A8A8BFAB-C443-4C76-8027-8AD3C2476049}" srcOrd="3" destOrd="0" presId="urn:microsoft.com/office/officeart/2005/8/layout/lProcess2"/>
    <dgm:cxn modelId="{6B263A0B-0923-4A13-BEE8-7DE5FBF30FCB}" type="presParOf" srcId="{0623B2F5-6B8A-4EDA-A7BE-1961801D6713}" destId="{C4D8CBB5-D82F-4381-9783-F311456E210E}" srcOrd="4" destOrd="0" presId="urn:microsoft.com/office/officeart/2005/8/layout/lProcess2"/>
    <dgm:cxn modelId="{AEBB8F40-3DD7-4E08-AE54-1D4E4EFF642F}" type="presParOf" srcId="{C4D8CBB5-D82F-4381-9783-F311456E210E}" destId="{ABC1B5EE-3F76-4F25-89AA-13EE481F03E4}" srcOrd="0" destOrd="0" presId="urn:microsoft.com/office/officeart/2005/8/layout/lProcess2"/>
    <dgm:cxn modelId="{210B1151-1CC9-40F5-99F8-D8D3F657D8A5}" type="presParOf" srcId="{C4D8CBB5-D82F-4381-9783-F311456E210E}" destId="{79E2D809-667F-41C2-AD2F-91F5BA8FDE05}" srcOrd="1" destOrd="0" presId="urn:microsoft.com/office/officeart/2005/8/layout/lProcess2"/>
    <dgm:cxn modelId="{46EDCFF3-69BE-45BA-AC48-D7E2D6962E53}" type="presParOf" srcId="{C4D8CBB5-D82F-4381-9783-F311456E210E}" destId="{464F31A4-3F80-4DE1-BAF9-3B87AC8F9118}" srcOrd="2" destOrd="0" presId="urn:microsoft.com/office/officeart/2005/8/layout/lProcess2"/>
    <dgm:cxn modelId="{76AAD3C9-127A-4838-809D-2EE2B3289385}" type="presParOf" srcId="{464F31A4-3F80-4DE1-BAF9-3B87AC8F9118}" destId="{4DA9EFF8-AFBB-4A5C-932C-B8F9439A183A}" srcOrd="0" destOrd="0" presId="urn:microsoft.com/office/officeart/2005/8/layout/lProcess2"/>
    <dgm:cxn modelId="{43551A77-48BB-482C-94EE-13DFBEB208A6}" type="presParOf" srcId="{4DA9EFF8-AFBB-4A5C-932C-B8F9439A183A}" destId="{B89CF995-9DD0-4645-A9DC-FD408204C099}" srcOrd="0" destOrd="0" presId="urn:microsoft.com/office/officeart/2005/8/layout/lProcess2"/>
    <dgm:cxn modelId="{D94D0832-2C02-4A00-A51B-F85739137B91}" type="presParOf" srcId="{4DA9EFF8-AFBB-4A5C-932C-B8F9439A183A}" destId="{981386F8-DB5A-47FF-9914-86937BFE2352}" srcOrd="1" destOrd="0" presId="urn:microsoft.com/office/officeart/2005/8/layout/lProcess2"/>
    <dgm:cxn modelId="{6B7689A4-BC58-4551-9F43-8A7A17163C8E}" type="presParOf" srcId="{4DA9EFF8-AFBB-4A5C-932C-B8F9439A183A}" destId="{D772A0E3-B27A-4F53-ADB2-E2D680E4D20E}" srcOrd="2" destOrd="0" presId="urn:microsoft.com/office/officeart/2005/8/layout/lProcess2"/>
    <dgm:cxn modelId="{E5256591-3662-4DA5-88D0-64D16491179D}" type="presParOf" srcId="{0623B2F5-6B8A-4EDA-A7BE-1961801D6713}" destId="{99C4DEDB-2FD8-4ED7-9A8A-A95BF57E0B44}" srcOrd="5" destOrd="0" presId="urn:microsoft.com/office/officeart/2005/8/layout/lProcess2"/>
    <dgm:cxn modelId="{11AF2540-F74B-4F49-95BA-67897538308A}" type="presParOf" srcId="{0623B2F5-6B8A-4EDA-A7BE-1961801D6713}" destId="{8D202FEC-8BC8-4E5F-90D2-0AF9B35A21E8}" srcOrd="6" destOrd="0" presId="urn:microsoft.com/office/officeart/2005/8/layout/lProcess2"/>
    <dgm:cxn modelId="{F03A9135-7DF1-409B-914A-D1BD9A7EFC74}" type="presParOf" srcId="{8D202FEC-8BC8-4E5F-90D2-0AF9B35A21E8}" destId="{EA7555B6-596B-4FFD-BC62-1DCF395CF2CB}" srcOrd="0" destOrd="0" presId="urn:microsoft.com/office/officeart/2005/8/layout/lProcess2"/>
    <dgm:cxn modelId="{E62BA40A-4D65-4018-8A5E-E9BC15653E31}" type="presParOf" srcId="{8D202FEC-8BC8-4E5F-90D2-0AF9B35A21E8}" destId="{17EF194E-6A48-4BFC-BF35-A258C59823B6}" srcOrd="1" destOrd="0" presId="urn:microsoft.com/office/officeart/2005/8/layout/lProcess2"/>
    <dgm:cxn modelId="{D933CE7F-D44B-4B06-93F0-7874CF36900C}" type="presParOf" srcId="{8D202FEC-8BC8-4E5F-90D2-0AF9B35A21E8}" destId="{E606559F-600E-4242-AB9C-C93CEE17C35C}" srcOrd="2" destOrd="0" presId="urn:microsoft.com/office/officeart/2005/8/layout/lProcess2"/>
    <dgm:cxn modelId="{AD790350-EA73-42F3-84E2-B328FC19753C}" type="presParOf" srcId="{E606559F-600E-4242-AB9C-C93CEE17C35C}" destId="{CD7B8D0B-CD96-48F4-8F1C-4FC2DA226BB5}" srcOrd="0" destOrd="0" presId="urn:microsoft.com/office/officeart/2005/8/layout/lProcess2"/>
    <dgm:cxn modelId="{D57E5323-E918-40BC-AFDD-B1D875D18485}" type="presParOf" srcId="{CD7B8D0B-CD96-48F4-8F1C-4FC2DA226BB5}" destId="{97AE4AE1-4ECD-49C0-9CF0-82EB9A314E12}" srcOrd="0" destOrd="0" presId="urn:microsoft.com/office/officeart/2005/8/layout/lProcess2"/>
    <dgm:cxn modelId="{EE7F5A66-0DA6-4F54-8AE0-4237ECD93E34}" type="presParOf" srcId="{CD7B8D0B-CD96-48F4-8F1C-4FC2DA226BB5}" destId="{3A1995C4-D60E-4C9A-A3E8-A24EBF6D9D2A}" srcOrd="1" destOrd="0" presId="urn:microsoft.com/office/officeart/2005/8/layout/lProcess2"/>
    <dgm:cxn modelId="{F302C2CC-B77E-493A-9DF4-724DDF7436AA}" type="presParOf" srcId="{CD7B8D0B-CD96-48F4-8F1C-4FC2DA226BB5}" destId="{391A521F-003B-4052-8588-86431E194178}" srcOrd="2" destOrd="0" presId="urn:microsoft.com/office/officeart/2005/8/layout/lProcess2"/>
    <dgm:cxn modelId="{E8DA858C-20DA-4BED-A602-7F6C472EEC21}" type="presParOf" srcId="{CD7B8D0B-CD96-48F4-8F1C-4FC2DA226BB5}" destId="{AE9C88DA-DF91-4F48-BF2A-01610DB3837D}" srcOrd="3" destOrd="0" presId="urn:microsoft.com/office/officeart/2005/8/layout/lProcess2"/>
    <dgm:cxn modelId="{B0113F44-AA4D-4F88-A8CA-8166521CEC74}" type="presParOf" srcId="{CD7B8D0B-CD96-48F4-8F1C-4FC2DA226BB5}" destId="{9B0829A8-E388-40DF-A9BE-D8F9BCA77626}" srcOrd="4" destOrd="0" presId="urn:microsoft.com/office/officeart/2005/8/layout/lProcess2"/>
    <dgm:cxn modelId="{D0FA00B8-76F9-472E-8BCE-CE87C833D391}" type="presParOf" srcId="{0623B2F5-6B8A-4EDA-A7BE-1961801D6713}" destId="{CED340F3-7FA2-496F-BEF0-40334E72E725}" srcOrd="7" destOrd="0" presId="urn:microsoft.com/office/officeart/2005/8/layout/lProcess2"/>
    <dgm:cxn modelId="{5F491E25-BA24-444A-A02B-E4C6E16DC212}" type="presParOf" srcId="{0623B2F5-6B8A-4EDA-A7BE-1961801D6713}" destId="{09210F8E-5C7E-494A-ACB3-195E58147A2C}" srcOrd="8" destOrd="0" presId="urn:microsoft.com/office/officeart/2005/8/layout/lProcess2"/>
    <dgm:cxn modelId="{FC14839F-8E6E-4D87-AFE0-B2BB296E376F}" type="presParOf" srcId="{09210F8E-5C7E-494A-ACB3-195E58147A2C}" destId="{4AE9A2D8-A27E-46EB-8347-BDE8B7752E19}" srcOrd="0" destOrd="0" presId="urn:microsoft.com/office/officeart/2005/8/layout/lProcess2"/>
    <dgm:cxn modelId="{553CC162-6C28-410E-AD53-307874E6C787}" type="presParOf" srcId="{09210F8E-5C7E-494A-ACB3-195E58147A2C}" destId="{D52D0095-DE4C-45DB-914D-AD792DF41C7F}" srcOrd="1" destOrd="0" presId="urn:microsoft.com/office/officeart/2005/8/layout/lProcess2"/>
    <dgm:cxn modelId="{ED57FD4C-943F-4466-AFB2-8EE40409B83B}" type="presParOf" srcId="{09210F8E-5C7E-494A-ACB3-195E58147A2C}" destId="{5B8A9CDA-63B5-455D-88B2-A655B52EBC5F}" srcOrd="2" destOrd="0" presId="urn:microsoft.com/office/officeart/2005/8/layout/lProcess2"/>
    <dgm:cxn modelId="{20D675F5-D2EE-4D31-8D2D-3ED147B4D9DC}" type="presParOf" srcId="{5B8A9CDA-63B5-455D-88B2-A655B52EBC5F}" destId="{ADC3DDB7-3B82-4AB8-AC10-C434417C517F}" srcOrd="0" destOrd="0" presId="urn:microsoft.com/office/officeart/2005/8/layout/lProcess2"/>
    <dgm:cxn modelId="{854CE32C-03CC-4296-ABBE-1979EF8549D8}" type="presParOf" srcId="{ADC3DDB7-3B82-4AB8-AC10-C434417C517F}" destId="{E5DC10EA-9018-4999-8018-3A4F6341BEF7}" srcOrd="0" destOrd="0" presId="urn:microsoft.com/office/officeart/2005/8/layout/lProcess2"/>
    <dgm:cxn modelId="{AB6DC8FC-E6CC-4119-A61C-771963C8D726}" type="presParOf" srcId="{ADC3DDB7-3B82-4AB8-AC10-C434417C517F}" destId="{F5207E00-FE10-476C-AFBB-121F0059D1AA}" srcOrd="1" destOrd="0" presId="urn:microsoft.com/office/officeart/2005/8/layout/lProcess2"/>
    <dgm:cxn modelId="{EBD92321-C0F8-4CC6-BE6C-AE3197CC86CA}" type="presParOf" srcId="{ADC3DDB7-3B82-4AB8-AC10-C434417C517F}" destId="{631B2936-3B6C-4595-949F-EB23C7AD74BF}" srcOrd="2" destOrd="0" presId="urn:microsoft.com/office/officeart/2005/8/layout/lProcess2"/>
    <dgm:cxn modelId="{C1FA9285-544A-4656-A7ED-B8B746927902}" type="presParOf" srcId="{ADC3DDB7-3B82-4AB8-AC10-C434417C517F}" destId="{F5FF8BDF-1D5F-4E42-B14A-3A084B47FD84}" srcOrd="3" destOrd="0" presId="urn:microsoft.com/office/officeart/2005/8/layout/lProcess2"/>
    <dgm:cxn modelId="{AE1AE29A-DC91-4E14-BD6F-A3EB5FAAB532}" type="presParOf" srcId="{ADC3DDB7-3B82-4AB8-AC10-C434417C517F}" destId="{4B3EDDED-2BC9-4C49-A370-B3236ACAFC95}" srcOrd="4" destOrd="0" presId="urn:microsoft.com/office/officeart/2005/8/layout/lProcess2"/>
    <dgm:cxn modelId="{CCC7E70B-85AB-48BB-89E2-3E7C4046A2EA}" type="presParOf" srcId="{0623B2F5-6B8A-4EDA-A7BE-1961801D6713}" destId="{F8428420-1072-41A1-9EED-EEC386AF65D0}" srcOrd="9" destOrd="0" presId="urn:microsoft.com/office/officeart/2005/8/layout/lProcess2"/>
    <dgm:cxn modelId="{90F2B53C-DDF8-4214-904D-B6678E51BC11}" type="presParOf" srcId="{0623B2F5-6B8A-4EDA-A7BE-1961801D6713}" destId="{CD349B36-7CB5-4EDB-975D-9399997B4A84}" srcOrd="10" destOrd="0" presId="urn:microsoft.com/office/officeart/2005/8/layout/lProcess2"/>
    <dgm:cxn modelId="{45884490-950C-45DD-8547-C2B6F6275337}" type="presParOf" srcId="{CD349B36-7CB5-4EDB-975D-9399997B4A84}" destId="{DEFD8AE7-6122-4B2F-8675-E89B8F5F5761}" srcOrd="0" destOrd="0" presId="urn:microsoft.com/office/officeart/2005/8/layout/lProcess2"/>
    <dgm:cxn modelId="{1180980D-6BB7-4301-B56A-CCEC7809D065}" type="presParOf" srcId="{CD349B36-7CB5-4EDB-975D-9399997B4A84}" destId="{107E709A-0E0E-4CAB-8815-9156A2789CD9}" srcOrd="1" destOrd="0" presId="urn:microsoft.com/office/officeart/2005/8/layout/lProcess2"/>
    <dgm:cxn modelId="{3CD26A08-119D-4B2F-93E4-1FCEAFF3434F}" type="presParOf" srcId="{CD349B36-7CB5-4EDB-975D-9399997B4A84}" destId="{5661DFB4-10B0-4621-895F-A1A700D68F14}" srcOrd="2" destOrd="0" presId="urn:microsoft.com/office/officeart/2005/8/layout/lProcess2"/>
    <dgm:cxn modelId="{1707C86F-E5EB-44A9-81CE-31CE37960F5D}" type="presParOf" srcId="{5661DFB4-10B0-4621-895F-A1A700D68F14}" destId="{C5C314BF-24F1-48EE-8700-CBC4874F98BE}" srcOrd="0" destOrd="0" presId="urn:microsoft.com/office/officeart/2005/8/layout/lProcess2"/>
    <dgm:cxn modelId="{253E2815-3C0E-4A6A-98A0-2950628647A1}" type="presParOf" srcId="{C5C314BF-24F1-48EE-8700-CBC4874F98BE}" destId="{2E4C0A9A-9487-497A-A8F4-382F8D062BD7}" srcOrd="0" destOrd="0" presId="urn:microsoft.com/office/officeart/2005/8/layout/lProcess2"/>
    <dgm:cxn modelId="{90ED5B48-6D05-45E2-B328-A5D02E36C065}" type="presParOf" srcId="{C5C314BF-24F1-48EE-8700-CBC4874F98BE}" destId="{C7FB70D4-7117-4327-A955-97A2F0278D93}" srcOrd="1" destOrd="0" presId="urn:microsoft.com/office/officeart/2005/8/layout/lProcess2"/>
    <dgm:cxn modelId="{58EDBAE3-7C60-43AC-AC21-C55FE970E02F}" type="presParOf" srcId="{C5C314BF-24F1-48EE-8700-CBC4874F98BE}" destId="{8856250F-138A-4300-BC0F-CAEC5FB13178}" srcOrd="2" destOrd="0" presId="urn:microsoft.com/office/officeart/2005/8/layout/lProcess2"/>
    <dgm:cxn modelId="{96609A9B-1ECE-46A2-BF7A-FEC707197DAA}" type="presParOf" srcId="{0623B2F5-6B8A-4EDA-A7BE-1961801D6713}" destId="{C75BE486-8C45-41C6-99AF-ED1AD9F9665A}" srcOrd="11" destOrd="0" presId="urn:microsoft.com/office/officeart/2005/8/layout/lProcess2"/>
    <dgm:cxn modelId="{7491C7D8-C59C-4D46-90A6-737E8A084C0A}" type="presParOf" srcId="{0623B2F5-6B8A-4EDA-A7BE-1961801D6713}" destId="{64F8822F-EDD5-4C91-9951-6E61327DB819}" srcOrd="12" destOrd="0" presId="urn:microsoft.com/office/officeart/2005/8/layout/lProcess2"/>
    <dgm:cxn modelId="{9290BC07-7B6C-4250-B289-A2B979AAD975}" type="presParOf" srcId="{64F8822F-EDD5-4C91-9951-6E61327DB819}" destId="{708FD8F8-DB71-4E24-9372-A6122351C4BA}" srcOrd="0" destOrd="0" presId="urn:microsoft.com/office/officeart/2005/8/layout/lProcess2"/>
    <dgm:cxn modelId="{F6DB6F57-CDBA-463B-880E-7FBD473E3534}" type="presParOf" srcId="{64F8822F-EDD5-4C91-9951-6E61327DB819}" destId="{DD6BB6F0-A00F-459F-A12A-51487D677A42}" srcOrd="1" destOrd="0" presId="urn:microsoft.com/office/officeart/2005/8/layout/lProcess2"/>
    <dgm:cxn modelId="{38EAC9B6-9D23-4390-8068-627FA7309A35}" type="presParOf" srcId="{64F8822F-EDD5-4C91-9951-6E61327DB819}" destId="{33B9732A-0E9D-4074-9EA6-C9B4F3D2A16A}" srcOrd="2" destOrd="0" presId="urn:microsoft.com/office/officeart/2005/8/layout/lProcess2"/>
    <dgm:cxn modelId="{C3D40D9A-0D66-4EF4-A007-42B4757DC8FB}" type="presParOf" srcId="{33B9732A-0E9D-4074-9EA6-C9B4F3D2A16A}" destId="{DBE4A006-AE4C-44E3-BEED-FB3D5C48FE2C}" srcOrd="0" destOrd="0" presId="urn:microsoft.com/office/officeart/2005/8/layout/lProcess2"/>
    <dgm:cxn modelId="{A09B0DEB-520F-476E-A1F5-4FD37E5D21FE}" type="presParOf" srcId="{DBE4A006-AE4C-44E3-BEED-FB3D5C48FE2C}" destId="{342782F4-D5F3-42B2-AE21-AC5A0B34ECFE}" srcOrd="0" destOrd="0" presId="urn:microsoft.com/office/officeart/2005/8/layout/lProcess2"/>
    <dgm:cxn modelId="{89271940-CA52-49DF-A16C-844858DE862D}" type="presParOf" srcId="{0623B2F5-6B8A-4EDA-A7BE-1961801D6713}" destId="{C6069FB0-6BF2-4168-95C9-B5A5D73D20E5}" srcOrd="13" destOrd="0" presId="urn:microsoft.com/office/officeart/2005/8/layout/lProcess2"/>
    <dgm:cxn modelId="{46D9BE7F-A000-4CA0-8F14-AF91AB8C1B98}" type="presParOf" srcId="{0623B2F5-6B8A-4EDA-A7BE-1961801D6713}" destId="{D1C32EC9-50C7-4165-A840-9F5FE770806D}" srcOrd="14" destOrd="0" presId="urn:microsoft.com/office/officeart/2005/8/layout/lProcess2"/>
    <dgm:cxn modelId="{0811EAE8-8DA9-44E3-8E63-766966B2EEE9}" type="presParOf" srcId="{D1C32EC9-50C7-4165-A840-9F5FE770806D}" destId="{131BA577-990A-4123-87A5-9A585DED1D00}" srcOrd="0" destOrd="0" presId="urn:microsoft.com/office/officeart/2005/8/layout/lProcess2"/>
    <dgm:cxn modelId="{2C4C059B-7D78-4E5C-915B-932DC5B0849D}" type="presParOf" srcId="{D1C32EC9-50C7-4165-A840-9F5FE770806D}" destId="{BF1F7E7D-E3F7-477B-A495-7AB23DF84080}" srcOrd="1" destOrd="0" presId="urn:microsoft.com/office/officeart/2005/8/layout/lProcess2"/>
    <dgm:cxn modelId="{E87BEEDE-AF04-441E-A1D0-32867AA79E36}" type="presParOf" srcId="{D1C32EC9-50C7-4165-A840-9F5FE770806D}" destId="{7A4FF3E3-5245-4C0B-BAAB-8BB512B406EB}" srcOrd="2" destOrd="0" presId="urn:microsoft.com/office/officeart/2005/8/layout/lProcess2"/>
    <dgm:cxn modelId="{66AA0971-C5C3-45EF-9BD7-904DB3DC0A70}" type="presParOf" srcId="{7A4FF3E3-5245-4C0B-BAAB-8BB512B406EB}" destId="{A633AAF9-ED02-4D2F-9201-C8F87569712D}" srcOrd="0" destOrd="0" presId="urn:microsoft.com/office/officeart/2005/8/layout/lProcess2"/>
    <dgm:cxn modelId="{516A959F-5897-41FE-B952-4E5ECE594261}" type="presParOf" srcId="{A633AAF9-ED02-4D2F-9201-C8F87569712D}" destId="{E9D0DC87-A2F5-497E-BED0-071282E3F336}" srcOrd="0" destOrd="0" presId="urn:microsoft.com/office/officeart/2005/8/layout/lProcess2"/>
    <dgm:cxn modelId="{8DC6B919-4DEA-4C38-BC53-63EEF8B916E2}" type="presParOf" srcId="{A633AAF9-ED02-4D2F-9201-C8F87569712D}" destId="{133B24F8-2696-494A-8225-54F341234384}" srcOrd="1" destOrd="0" presId="urn:microsoft.com/office/officeart/2005/8/layout/lProcess2"/>
    <dgm:cxn modelId="{4180DEDF-460D-4327-817F-DB68AB06800A}" type="presParOf" srcId="{A633AAF9-ED02-4D2F-9201-C8F87569712D}" destId="{E71217B7-0EC0-49EF-82A1-9B423EDA563A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6A964170-8B65-4AF9-A512-0127867204ED}" type="doc">
      <dgm:prSet loTypeId="urn:microsoft.com/office/officeart/2005/8/layout/lProcess2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s-ES"/>
        </a:p>
      </dgm:t>
    </dgm:pt>
    <dgm:pt modelId="{42507F67-F94C-4A64-8547-A7E159C04CE0}">
      <dgm:prSet phldrT="[Texto]"/>
      <dgm:spPr/>
      <dgm:t>
        <a:bodyPr/>
        <a:lstStyle/>
        <a:p>
          <a:r>
            <a:rPr lang="es-ES"/>
            <a:t>Riesgos de diseño del procedimiento</a:t>
          </a:r>
          <a:endParaRPr lang="es-ES" dirty="0"/>
        </a:p>
      </dgm:t>
    </dgm:pt>
    <dgm:pt modelId="{B10A9DE3-81E8-4AE9-8444-CF34AF613D42}" type="parTrans" cxnId="{82ADD934-9D9C-42F7-B800-42914EDBA9C4}">
      <dgm:prSet/>
      <dgm:spPr/>
      <dgm:t>
        <a:bodyPr/>
        <a:lstStyle/>
        <a:p>
          <a:endParaRPr lang="es-ES"/>
        </a:p>
      </dgm:t>
    </dgm:pt>
    <dgm:pt modelId="{E914E37A-6367-4BD3-97CD-C84518BCA1D0}" type="sibTrans" cxnId="{82ADD934-9D9C-42F7-B800-42914EDBA9C4}">
      <dgm:prSet/>
      <dgm:spPr/>
      <dgm:t>
        <a:bodyPr/>
        <a:lstStyle/>
        <a:p>
          <a:endParaRPr lang="es-ES"/>
        </a:p>
      </dgm:t>
    </dgm:pt>
    <dgm:pt modelId="{68F0569F-7796-4DEB-848D-59BC1AF7F4D5}">
      <dgm:prSet phldrT="[Texto]" custT="1"/>
      <dgm:spPr>
        <a:ln>
          <a:solidFill>
            <a:srgbClr val="FFC000"/>
          </a:solidFill>
        </a:ln>
      </dgm:spPr>
      <dgm:t>
        <a:bodyPr/>
        <a:lstStyle/>
        <a:p>
          <a:r>
            <a:rPr lang="es-ES" sz="1400" dirty="0"/>
            <a:t>Solvencia adaptada al objeto del contrato</a:t>
          </a:r>
        </a:p>
      </dgm:t>
    </dgm:pt>
    <dgm:pt modelId="{70EBF5C9-3E1D-471C-9D8F-2D4512DB7B59}" type="parTrans" cxnId="{F5EDAE1F-E18C-4FA4-9EB4-1EDB6F3AFAC1}">
      <dgm:prSet/>
      <dgm:spPr/>
      <dgm:t>
        <a:bodyPr/>
        <a:lstStyle/>
        <a:p>
          <a:endParaRPr lang="es-ES"/>
        </a:p>
      </dgm:t>
    </dgm:pt>
    <dgm:pt modelId="{2C70F974-E5F2-416E-9607-2233B03E2E3A}" type="sibTrans" cxnId="{F5EDAE1F-E18C-4FA4-9EB4-1EDB6F3AFAC1}">
      <dgm:prSet/>
      <dgm:spPr/>
      <dgm:t>
        <a:bodyPr/>
        <a:lstStyle/>
        <a:p>
          <a:endParaRPr lang="es-ES"/>
        </a:p>
      </dgm:t>
    </dgm:pt>
    <dgm:pt modelId="{CBC91529-CF7A-4C88-82AB-DBFC3404E9BA}">
      <dgm:prSet phldrT="[Texto]"/>
      <dgm:spPr/>
      <dgm:t>
        <a:bodyPr/>
        <a:lstStyle/>
        <a:p>
          <a:r>
            <a:rPr lang="es-ES" dirty="0"/>
            <a:t>CPM</a:t>
          </a:r>
        </a:p>
      </dgm:t>
    </dgm:pt>
    <dgm:pt modelId="{F4515099-5E3C-4E7B-BA31-2F1AC4680AA1}" type="parTrans" cxnId="{4C12C7DC-0F73-4EF4-B9DB-E5E6C4D7CC92}">
      <dgm:prSet/>
      <dgm:spPr/>
      <dgm:t>
        <a:bodyPr/>
        <a:lstStyle/>
        <a:p>
          <a:endParaRPr lang="es-ES"/>
        </a:p>
      </dgm:t>
    </dgm:pt>
    <dgm:pt modelId="{CD7D283E-6E10-47C0-8D37-3E1AAFC9D7A4}" type="sibTrans" cxnId="{4C12C7DC-0F73-4EF4-B9DB-E5E6C4D7CC92}">
      <dgm:prSet/>
      <dgm:spPr/>
      <dgm:t>
        <a:bodyPr/>
        <a:lstStyle/>
        <a:p>
          <a:endParaRPr lang="es-ES"/>
        </a:p>
      </dgm:t>
    </dgm:pt>
    <dgm:pt modelId="{EFA05238-8A85-41C3-9D8D-E1F5639E6018}">
      <dgm:prSet phldrT="[Texto]" custT="1"/>
      <dgm:spPr>
        <a:ln>
          <a:solidFill>
            <a:srgbClr val="00B050"/>
          </a:solidFill>
        </a:ln>
      </dgm:spPr>
      <dgm:t>
        <a:bodyPr/>
        <a:lstStyle/>
        <a:p>
          <a:r>
            <a:rPr lang="es-ES" sz="1400" dirty="0"/>
            <a:t>Vincular CPM y Expediente </a:t>
          </a:r>
        </a:p>
      </dgm:t>
    </dgm:pt>
    <dgm:pt modelId="{BE0CA0C3-0D8A-43AA-8D9A-EAE71ABA6E9C}" type="parTrans" cxnId="{76C2F69C-1A23-47FC-9FEE-01392196C45D}">
      <dgm:prSet/>
      <dgm:spPr/>
      <dgm:t>
        <a:bodyPr/>
        <a:lstStyle/>
        <a:p>
          <a:endParaRPr lang="es-ES"/>
        </a:p>
      </dgm:t>
    </dgm:pt>
    <dgm:pt modelId="{BACD2C43-B3CE-4C19-913B-C07EA90FA3B8}" type="sibTrans" cxnId="{76C2F69C-1A23-47FC-9FEE-01392196C45D}">
      <dgm:prSet/>
      <dgm:spPr/>
      <dgm:t>
        <a:bodyPr/>
        <a:lstStyle/>
        <a:p>
          <a:endParaRPr lang="es-ES"/>
        </a:p>
      </dgm:t>
    </dgm:pt>
    <dgm:pt modelId="{860C3682-2205-4584-A0FC-A6E65133B5A3}">
      <dgm:prSet phldrT="[Texto]"/>
      <dgm:spPr/>
      <dgm:t>
        <a:bodyPr/>
        <a:lstStyle/>
        <a:p>
          <a:r>
            <a:rPr lang="es-ES" dirty="0"/>
            <a:t>Riesgos de justificación del procedimiento</a:t>
          </a:r>
        </a:p>
      </dgm:t>
    </dgm:pt>
    <dgm:pt modelId="{DD709B5B-67D4-4A9C-9526-E615F968B018}" type="parTrans" cxnId="{F8523657-CC46-4446-B9BB-02EBF6B77849}">
      <dgm:prSet/>
      <dgm:spPr/>
      <dgm:t>
        <a:bodyPr/>
        <a:lstStyle/>
        <a:p>
          <a:endParaRPr lang="es-ES"/>
        </a:p>
      </dgm:t>
    </dgm:pt>
    <dgm:pt modelId="{027DD570-ED49-4F90-A4BB-DB3331D5B506}" type="sibTrans" cxnId="{F8523657-CC46-4446-B9BB-02EBF6B77849}">
      <dgm:prSet/>
      <dgm:spPr/>
      <dgm:t>
        <a:bodyPr/>
        <a:lstStyle/>
        <a:p>
          <a:endParaRPr lang="es-ES"/>
        </a:p>
      </dgm:t>
    </dgm:pt>
    <dgm:pt modelId="{1986A664-55EC-48A5-AFB9-7E024D35AA4F}">
      <dgm:prSet phldrT="[Texto]" custT="1"/>
      <dgm:spPr>
        <a:ln>
          <a:solidFill>
            <a:srgbClr val="FF0000"/>
          </a:solidFill>
        </a:ln>
      </dgm:spPr>
      <dgm:t>
        <a:bodyPr/>
        <a:lstStyle/>
        <a:p>
          <a:r>
            <a:rPr lang="es-ES" sz="1400" dirty="0"/>
            <a:t>Emergencia y </a:t>
          </a:r>
          <a:r>
            <a:rPr lang="es-ES" sz="1400" dirty="0" err="1"/>
            <a:t>NsP</a:t>
          </a:r>
          <a:r>
            <a:rPr lang="es-ES" sz="1400" dirty="0"/>
            <a:t> por razón de imperiosa urgencia</a:t>
          </a:r>
        </a:p>
      </dgm:t>
    </dgm:pt>
    <dgm:pt modelId="{8972239D-0D44-45C6-B7DD-E49ECF9FF3FB}" type="parTrans" cxnId="{5865D863-55BD-4236-B6EE-A8DD01CE0B87}">
      <dgm:prSet/>
      <dgm:spPr/>
      <dgm:t>
        <a:bodyPr/>
        <a:lstStyle/>
        <a:p>
          <a:endParaRPr lang="es-ES"/>
        </a:p>
      </dgm:t>
    </dgm:pt>
    <dgm:pt modelId="{AB1EF518-B046-4919-AB21-F4F5A3F1A114}" type="sibTrans" cxnId="{5865D863-55BD-4236-B6EE-A8DD01CE0B87}">
      <dgm:prSet/>
      <dgm:spPr/>
      <dgm:t>
        <a:bodyPr/>
        <a:lstStyle/>
        <a:p>
          <a:endParaRPr lang="es-ES"/>
        </a:p>
      </dgm:t>
    </dgm:pt>
    <dgm:pt modelId="{EAC94CC3-B606-415A-8D9E-8E6D68A76FF6}">
      <dgm:prSet phldrT="[Texto]"/>
      <dgm:spPr/>
      <dgm:t>
        <a:bodyPr/>
        <a:lstStyle/>
        <a:p>
          <a:r>
            <a:rPr lang="es-ES" dirty="0"/>
            <a:t>Falta publicidad y transparencia en Programación</a:t>
          </a:r>
        </a:p>
      </dgm:t>
    </dgm:pt>
    <dgm:pt modelId="{2D42F83A-E807-4E7E-8949-D47CC9290F01}" type="parTrans" cxnId="{83D1C68A-188A-4407-9617-A4FD9441A6EB}">
      <dgm:prSet/>
      <dgm:spPr/>
      <dgm:t>
        <a:bodyPr/>
        <a:lstStyle/>
        <a:p>
          <a:endParaRPr lang="es-ES"/>
        </a:p>
      </dgm:t>
    </dgm:pt>
    <dgm:pt modelId="{1CE65829-8E94-46BD-A4D6-2FD9F81B67DA}" type="sibTrans" cxnId="{83D1C68A-188A-4407-9617-A4FD9441A6EB}">
      <dgm:prSet/>
      <dgm:spPr/>
      <dgm:t>
        <a:bodyPr/>
        <a:lstStyle/>
        <a:p>
          <a:endParaRPr lang="es-ES"/>
        </a:p>
      </dgm:t>
    </dgm:pt>
    <dgm:pt modelId="{1515C26E-FCDE-4CDE-911C-805A3A642198}">
      <dgm:prSet phldrT="[Texto]" custT="1"/>
      <dgm:spPr>
        <a:ln>
          <a:solidFill>
            <a:srgbClr val="FFC000"/>
          </a:solidFill>
        </a:ln>
      </dgm:spPr>
      <dgm:t>
        <a:bodyPr/>
        <a:lstStyle/>
        <a:p>
          <a:r>
            <a:rPr lang="es-ES" sz="1400" dirty="0"/>
            <a:t>Plataformas con herramientas que faciliten publicidad de programación </a:t>
          </a:r>
        </a:p>
      </dgm:t>
    </dgm:pt>
    <dgm:pt modelId="{CAF98A17-EF6C-431E-A35C-4B2840A8921C}" type="parTrans" cxnId="{522A1697-6171-4CB2-AB1C-2692FB00B061}">
      <dgm:prSet/>
      <dgm:spPr/>
      <dgm:t>
        <a:bodyPr/>
        <a:lstStyle/>
        <a:p>
          <a:endParaRPr lang="es-ES"/>
        </a:p>
      </dgm:t>
    </dgm:pt>
    <dgm:pt modelId="{09FFAB01-7E2A-4B17-A5D7-2F593CB02E80}" type="sibTrans" cxnId="{522A1697-6171-4CB2-AB1C-2692FB00B061}">
      <dgm:prSet/>
      <dgm:spPr/>
      <dgm:t>
        <a:bodyPr/>
        <a:lstStyle/>
        <a:p>
          <a:endParaRPr lang="es-ES"/>
        </a:p>
      </dgm:t>
    </dgm:pt>
    <dgm:pt modelId="{988356F0-72BE-490A-BEF1-D7934F19F4AF}">
      <dgm:prSet phldrT="[Texto]" custT="1"/>
      <dgm:spPr>
        <a:ln>
          <a:solidFill>
            <a:srgbClr val="FFC000"/>
          </a:solidFill>
        </a:ln>
      </dgm:spPr>
      <dgm:t>
        <a:bodyPr/>
        <a:lstStyle/>
        <a:p>
          <a:r>
            <a:rPr lang="es-ES" sz="1400" dirty="0"/>
            <a:t>Lotes de menor tamaño y con desglose: facilitar acceso a pymes</a:t>
          </a:r>
        </a:p>
      </dgm:t>
    </dgm:pt>
    <dgm:pt modelId="{E9F8B5B7-B828-46C3-B0FF-189C23B89725}" type="parTrans" cxnId="{71682B1B-7A81-4390-845B-DD565D8CCC99}">
      <dgm:prSet/>
      <dgm:spPr/>
      <dgm:t>
        <a:bodyPr/>
        <a:lstStyle/>
        <a:p>
          <a:endParaRPr lang="es-ES"/>
        </a:p>
      </dgm:t>
    </dgm:pt>
    <dgm:pt modelId="{AFDC586D-A843-40C6-BC74-53F9A9CCA5E4}" type="sibTrans" cxnId="{71682B1B-7A81-4390-845B-DD565D8CCC99}">
      <dgm:prSet/>
      <dgm:spPr/>
      <dgm:t>
        <a:bodyPr/>
        <a:lstStyle/>
        <a:p>
          <a:endParaRPr lang="es-ES"/>
        </a:p>
      </dgm:t>
    </dgm:pt>
    <dgm:pt modelId="{F1E54825-77A5-4244-8D67-1C071DD1B810}" type="pres">
      <dgm:prSet presAssocID="{6A964170-8B65-4AF9-A512-0127867204ED}" presName="theList" presStyleCnt="0">
        <dgm:presLayoutVars>
          <dgm:dir/>
          <dgm:animLvl val="lvl"/>
          <dgm:resizeHandles val="exact"/>
        </dgm:presLayoutVars>
      </dgm:prSet>
      <dgm:spPr/>
    </dgm:pt>
    <dgm:pt modelId="{4443C1A8-C8DE-4369-9E77-65392CAFAC08}" type="pres">
      <dgm:prSet presAssocID="{EAC94CC3-B606-415A-8D9E-8E6D68A76FF6}" presName="compNode" presStyleCnt="0"/>
      <dgm:spPr/>
    </dgm:pt>
    <dgm:pt modelId="{E55C209C-224C-4EB9-9D4A-F5F957E9EEA3}" type="pres">
      <dgm:prSet presAssocID="{EAC94CC3-B606-415A-8D9E-8E6D68A76FF6}" presName="aNode" presStyleLbl="bgShp" presStyleIdx="0" presStyleCnt="4"/>
      <dgm:spPr/>
    </dgm:pt>
    <dgm:pt modelId="{2BC88B16-B6C2-494A-8828-506361B9CFB3}" type="pres">
      <dgm:prSet presAssocID="{EAC94CC3-B606-415A-8D9E-8E6D68A76FF6}" presName="textNode" presStyleLbl="bgShp" presStyleIdx="0" presStyleCnt="4"/>
      <dgm:spPr/>
    </dgm:pt>
    <dgm:pt modelId="{831CFAFF-B265-40A8-AA74-6DE3F9EB1CC4}" type="pres">
      <dgm:prSet presAssocID="{EAC94CC3-B606-415A-8D9E-8E6D68A76FF6}" presName="compChildNode" presStyleCnt="0"/>
      <dgm:spPr/>
    </dgm:pt>
    <dgm:pt modelId="{DABA4F43-D849-4FD0-9235-D4843149CB6B}" type="pres">
      <dgm:prSet presAssocID="{EAC94CC3-B606-415A-8D9E-8E6D68A76FF6}" presName="theInnerList" presStyleCnt="0"/>
      <dgm:spPr/>
    </dgm:pt>
    <dgm:pt modelId="{6D0B80A0-2DB8-464D-BD7A-12537E2C24AC}" type="pres">
      <dgm:prSet presAssocID="{1515C26E-FCDE-4CDE-911C-805A3A642198}" presName="childNode" presStyleLbl="node1" presStyleIdx="0" presStyleCnt="5">
        <dgm:presLayoutVars>
          <dgm:bulletEnabled val="1"/>
        </dgm:presLayoutVars>
      </dgm:prSet>
      <dgm:spPr/>
    </dgm:pt>
    <dgm:pt modelId="{56A28257-C521-43EC-A42A-7CB905F47141}" type="pres">
      <dgm:prSet presAssocID="{EAC94CC3-B606-415A-8D9E-8E6D68A76FF6}" presName="aSpace" presStyleCnt="0"/>
      <dgm:spPr/>
    </dgm:pt>
    <dgm:pt modelId="{686D59F4-FE17-4480-A404-81F2A3F8A2F1}" type="pres">
      <dgm:prSet presAssocID="{CBC91529-CF7A-4C88-82AB-DBFC3404E9BA}" presName="compNode" presStyleCnt="0"/>
      <dgm:spPr/>
    </dgm:pt>
    <dgm:pt modelId="{9040D875-993E-430F-9C35-553FCA8F5BBD}" type="pres">
      <dgm:prSet presAssocID="{CBC91529-CF7A-4C88-82AB-DBFC3404E9BA}" presName="aNode" presStyleLbl="bgShp" presStyleIdx="1" presStyleCnt="4"/>
      <dgm:spPr/>
    </dgm:pt>
    <dgm:pt modelId="{02260D67-3F21-4CAD-8671-B80860F23264}" type="pres">
      <dgm:prSet presAssocID="{CBC91529-CF7A-4C88-82AB-DBFC3404E9BA}" presName="textNode" presStyleLbl="bgShp" presStyleIdx="1" presStyleCnt="4"/>
      <dgm:spPr/>
    </dgm:pt>
    <dgm:pt modelId="{6C1EA2BC-D41D-4D9A-AA42-6ADFF60F05C8}" type="pres">
      <dgm:prSet presAssocID="{CBC91529-CF7A-4C88-82AB-DBFC3404E9BA}" presName="compChildNode" presStyleCnt="0"/>
      <dgm:spPr/>
    </dgm:pt>
    <dgm:pt modelId="{07E2C31B-71D4-45C4-B22A-5EE21B539DA9}" type="pres">
      <dgm:prSet presAssocID="{CBC91529-CF7A-4C88-82AB-DBFC3404E9BA}" presName="theInnerList" presStyleCnt="0"/>
      <dgm:spPr/>
    </dgm:pt>
    <dgm:pt modelId="{5A1E376C-CB2C-46D3-8C9C-A922BFBB54FD}" type="pres">
      <dgm:prSet presAssocID="{EFA05238-8A85-41C3-9D8D-E1F5639E6018}" presName="childNode" presStyleLbl="node1" presStyleIdx="1" presStyleCnt="5">
        <dgm:presLayoutVars>
          <dgm:bulletEnabled val="1"/>
        </dgm:presLayoutVars>
      </dgm:prSet>
      <dgm:spPr/>
    </dgm:pt>
    <dgm:pt modelId="{05004B72-F859-4AF5-B692-9A005DFDDDBC}" type="pres">
      <dgm:prSet presAssocID="{CBC91529-CF7A-4C88-82AB-DBFC3404E9BA}" presName="aSpace" presStyleCnt="0"/>
      <dgm:spPr/>
    </dgm:pt>
    <dgm:pt modelId="{11C12312-7DAA-4BD4-A246-E674360D8746}" type="pres">
      <dgm:prSet presAssocID="{42507F67-F94C-4A64-8547-A7E159C04CE0}" presName="compNode" presStyleCnt="0"/>
      <dgm:spPr/>
    </dgm:pt>
    <dgm:pt modelId="{E146C1AD-33B9-484C-8D20-0870D2FC976D}" type="pres">
      <dgm:prSet presAssocID="{42507F67-F94C-4A64-8547-A7E159C04CE0}" presName="aNode" presStyleLbl="bgShp" presStyleIdx="2" presStyleCnt="4"/>
      <dgm:spPr/>
    </dgm:pt>
    <dgm:pt modelId="{0D6A1C37-6A0D-4FB0-9546-4722A290FA1D}" type="pres">
      <dgm:prSet presAssocID="{42507F67-F94C-4A64-8547-A7E159C04CE0}" presName="textNode" presStyleLbl="bgShp" presStyleIdx="2" presStyleCnt="4"/>
      <dgm:spPr/>
    </dgm:pt>
    <dgm:pt modelId="{86A3B31C-103D-4687-BBDD-41A4C74215C0}" type="pres">
      <dgm:prSet presAssocID="{42507F67-F94C-4A64-8547-A7E159C04CE0}" presName="compChildNode" presStyleCnt="0"/>
      <dgm:spPr/>
    </dgm:pt>
    <dgm:pt modelId="{49267CA2-FBBB-4F40-9ADF-CFD55FB9580A}" type="pres">
      <dgm:prSet presAssocID="{42507F67-F94C-4A64-8547-A7E159C04CE0}" presName="theInnerList" presStyleCnt="0"/>
      <dgm:spPr/>
    </dgm:pt>
    <dgm:pt modelId="{34FF9B1F-886E-4943-975F-83CF38843E2D}" type="pres">
      <dgm:prSet presAssocID="{68F0569F-7796-4DEB-848D-59BC1AF7F4D5}" presName="childNode" presStyleLbl="node1" presStyleIdx="2" presStyleCnt="5">
        <dgm:presLayoutVars>
          <dgm:bulletEnabled val="1"/>
        </dgm:presLayoutVars>
      </dgm:prSet>
      <dgm:spPr/>
    </dgm:pt>
    <dgm:pt modelId="{D8D34292-1197-4089-AE2C-95E133BF1F0B}" type="pres">
      <dgm:prSet presAssocID="{68F0569F-7796-4DEB-848D-59BC1AF7F4D5}" presName="aSpace2" presStyleCnt="0"/>
      <dgm:spPr/>
    </dgm:pt>
    <dgm:pt modelId="{90DE4130-3E48-4F35-9EB9-68B6A7980534}" type="pres">
      <dgm:prSet presAssocID="{988356F0-72BE-490A-BEF1-D7934F19F4AF}" presName="childNode" presStyleLbl="node1" presStyleIdx="3" presStyleCnt="5">
        <dgm:presLayoutVars>
          <dgm:bulletEnabled val="1"/>
        </dgm:presLayoutVars>
      </dgm:prSet>
      <dgm:spPr/>
    </dgm:pt>
    <dgm:pt modelId="{6298A6C2-6546-4649-BDE0-D04D985A72F4}" type="pres">
      <dgm:prSet presAssocID="{42507F67-F94C-4A64-8547-A7E159C04CE0}" presName="aSpace" presStyleCnt="0"/>
      <dgm:spPr/>
    </dgm:pt>
    <dgm:pt modelId="{46031821-0695-4AED-A5B6-DD2062639DC8}" type="pres">
      <dgm:prSet presAssocID="{860C3682-2205-4584-A0FC-A6E65133B5A3}" presName="compNode" presStyleCnt="0"/>
      <dgm:spPr/>
    </dgm:pt>
    <dgm:pt modelId="{BD589077-5575-41E9-8892-3D4A2A93A9C6}" type="pres">
      <dgm:prSet presAssocID="{860C3682-2205-4584-A0FC-A6E65133B5A3}" presName="aNode" presStyleLbl="bgShp" presStyleIdx="3" presStyleCnt="4"/>
      <dgm:spPr/>
    </dgm:pt>
    <dgm:pt modelId="{44506917-3CF0-4996-A433-C59C320484B7}" type="pres">
      <dgm:prSet presAssocID="{860C3682-2205-4584-A0FC-A6E65133B5A3}" presName="textNode" presStyleLbl="bgShp" presStyleIdx="3" presStyleCnt="4"/>
      <dgm:spPr/>
    </dgm:pt>
    <dgm:pt modelId="{94F2BEA6-CAAF-4389-B532-C22329BA49B2}" type="pres">
      <dgm:prSet presAssocID="{860C3682-2205-4584-A0FC-A6E65133B5A3}" presName="compChildNode" presStyleCnt="0"/>
      <dgm:spPr/>
    </dgm:pt>
    <dgm:pt modelId="{85381E37-D474-424A-AFB0-56F57210BE69}" type="pres">
      <dgm:prSet presAssocID="{860C3682-2205-4584-A0FC-A6E65133B5A3}" presName="theInnerList" presStyleCnt="0"/>
      <dgm:spPr/>
    </dgm:pt>
    <dgm:pt modelId="{9A4AC27B-1F85-492C-A3A2-1C18E1B94052}" type="pres">
      <dgm:prSet presAssocID="{1986A664-55EC-48A5-AFB9-7E024D35AA4F}" presName="childNode" presStyleLbl="node1" presStyleIdx="4" presStyleCnt="5">
        <dgm:presLayoutVars>
          <dgm:bulletEnabled val="1"/>
        </dgm:presLayoutVars>
      </dgm:prSet>
      <dgm:spPr/>
    </dgm:pt>
  </dgm:ptLst>
  <dgm:cxnLst>
    <dgm:cxn modelId="{423E1215-A50F-40B0-B4EA-AFD4877B05C7}" type="presOf" srcId="{68F0569F-7796-4DEB-848D-59BC1AF7F4D5}" destId="{34FF9B1F-886E-4943-975F-83CF38843E2D}" srcOrd="0" destOrd="0" presId="urn:microsoft.com/office/officeart/2005/8/layout/lProcess2"/>
    <dgm:cxn modelId="{71682B1B-7A81-4390-845B-DD565D8CCC99}" srcId="{42507F67-F94C-4A64-8547-A7E159C04CE0}" destId="{988356F0-72BE-490A-BEF1-D7934F19F4AF}" srcOrd="1" destOrd="0" parTransId="{E9F8B5B7-B828-46C3-B0FF-189C23B89725}" sibTransId="{AFDC586D-A843-40C6-BC74-53F9A9CCA5E4}"/>
    <dgm:cxn modelId="{F5EDAE1F-E18C-4FA4-9EB4-1EDB6F3AFAC1}" srcId="{42507F67-F94C-4A64-8547-A7E159C04CE0}" destId="{68F0569F-7796-4DEB-848D-59BC1AF7F4D5}" srcOrd="0" destOrd="0" parTransId="{70EBF5C9-3E1D-471C-9D8F-2D4512DB7B59}" sibTransId="{2C70F974-E5F2-416E-9607-2233B03E2E3A}"/>
    <dgm:cxn modelId="{8F6C562D-739D-47E6-9A7B-7E4A90C47D1B}" type="presOf" srcId="{1515C26E-FCDE-4CDE-911C-805A3A642198}" destId="{6D0B80A0-2DB8-464D-BD7A-12537E2C24AC}" srcOrd="0" destOrd="0" presId="urn:microsoft.com/office/officeart/2005/8/layout/lProcess2"/>
    <dgm:cxn modelId="{EA879E32-561E-4B51-8282-1E45C83B39F9}" type="presOf" srcId="{CBC91529-CF7A-4C88-82AB-DBFC3404E9BA}" destId="{9040D875-993E-430F-9C35-553FCA8F5BBD}" srcOrd="0" destOrd="0" presId="urn:microsoft.com/office/officeart/2005/8/layout/lProcess2"/>
    <dgm:cxn modelId="{82ADD934-9D9C-42F7-B800-42914EDBA9C4}" srcId="{6A964170-8B65-4AF9-A512-0127867204ED}" destId="{42507F67-F94C-4A64-8547-A7E159C04CE0}" srcOrd="2" destOrd="0" parTransId="{B10A9DE3-81E8-4AE9-8444-CF34AF613D42}" sibTransId="{E914E37A-6367-4BD3-97CD-C84518BCA1D0}"/>
    <dgm:cxn modelId="{EB998E3C-AC33-4DC5-A613-0CE378A5F9F4}" type="presOf" srcId="{860C3682-2205-4584-A0FC-A6E65133B5A3}" destId="{BD589077-5575-41E9-8892-3D4A2A93A9C6}" srcOrd="0" destOrd="0" presId="urn:microsoft.com/office/officeart/2005/8/layout/lProcess2"/>
    <dgm:cxn modelId="{050A525E-699D-4CF2-8DF3-D9DF53AB5B9A}" type="presOf" srcId="{1986A664-55EC-48A5-AFB9-7E024D35AA4F}" destId="{9A4AC27B-1F85-492C-A3A2-1C18E1B94052}" srcOrd="0" destOrd="0" presId="urn:microsoft.com/office/officeart/2005/8/layout/lProcess2"/>
    <dgm:cxn modelId="{5865D863-55BD-4236-B6EE-A8DD01CE0B87}" srcId="{860C3682-2205-4584-A0FC-A6E65133B5A3}" destId="{1986A664-55EC-48A5-AFB9-7E024D35AA4F}" srcOrd="0" destOrd="0" parTransId="{8972239D-0D44-45C6-B7DD-E49ECF9FF3FB}" sibTransId="{AB1EF518-B046-4919-AB21-F4F5A3F1A114}"/>
    <dgm:cxn modelId="{D8655375-3360-4C34-9B83-407DAA175E56}" type="presOf" srcId="{EAC94CC3-B606-415A-8D9E-8E6D68A76FF6}" destId="{E55C209C-224C-4EB9-9D4A-F5F957E9EEA3}" srcOrd="0" destOrd="0" presId="urn:microsoft.com/office/officeart/2005/8/layout/lProcess2"/>
    <dgm:cxn modelId="{F8523657-CC46-4446-B9BB-02EBF6B77849}" srcId="{6A964170-8B65-4AF9-A512-0127867204ED}" destId="{860C3682-2205-4584-A0FC-A6E65133B5A3}" srcOrd="3" destOrd="0" parTransId="{DD709B5B-67D4-4A9C-9526-E615F968B018}" sibTransId="{027DD570-ED49-4F90-A4BB-DB3331D5B506}"/>
    <dgm:cxn modelId="{83D1C68A-188A-4407-9617-A4FD9441A6EB}" srcId="{6A964170-8B65-4AF9-A512-0127867204ED}" destId="{EAC94CC3-B606-415A-8D9E-8E6D68A76FF6}" srcOrd="0" destOrd="0" parTransId="{2D42F83A-E807-4E7E-8949-D47CC9290F01}" sibTransId="{1CE65829-8E94-46BD-A4D6-2FD9F81B67DA}"/>
    <dgm:cxn modelId="{CF68F891-CF6E-430D-B980-D75D4D3921F6}" type="presOf" srcId="{42507F67-F94C-4A64-8547-A7E159C04CE0}" destId="{0D6A1C37-6A0D-4FB0-9546-4722A290FA1D}" srcOrd="1" destOrd="0" presId="urn:microsoft.com/office/officeart/2005/8/layout/lProcess2"/>
    <dgm:cxn modelId="{9EFF4695-66EC-4999-9C88-BBFA24D0E9F7}" type="presOf" srcId="{860C3682-2205-4584-A0FC-A6E65133B5A3}" destId="{44506917-3CF0-4996-A433-C59C320484B7}" srcOrd="1" destOrd="0" presId="urn:microsoft.com/office/officeart/2005/8/layout/lProcess2"/>
    <dgm:cxn modelId="{522A1697-6171-4CB2-AB1C-2692FB00B061}" srcId="{EAC94CC3-B606-415A-8D9E-8E6D68A76FF6}" destId="{1515C26E-FCDE-4CDE-911C-805A3A642198}" srcOrd="0" destOrd="0" parTransId="{CAF98A17-EF6C-431E-A35C-4B2840A8921C}" sibTransId="{09FFAB01-7E2A-4B17-A5D7-2F593CB02E80}"/>
    <dgm:cxn modelId="{76C2F69C-1A23-47FC-9FEE-01392196C45D}" srcId="{CBC91529-CF7A-4C88-82AB-DBFC3404E9BA}" destId="{EFA05238-8A85-41C3-9D8D-E1F5639E6018}" srcOrd="0" destOrd="0" parTransId="{BE0CA0C3-0D8A-43AA-8D9A-EAE71ABA6E9C}" sibTransId="{BACD2C43-B3CE-4C19-913B-C07EA90FA3B8}"/>
    <dgm:cxn modelId="{0DF6E2A9-6DD3-4E92-8531-B6103E8A5206}" type="presOf" srcId="{988356F0-72BE-490A-BEF1-D7934F19F4AF}" destId="{90DE4130-3E48-4F35-9EB9-68B6A7980534}" srcOrd="0" destOrd="0" presId="urn:microsoft.com/office/officeart/2005/8/layout/lProcess2"/>
    <dgm:cxn modelId="{3E991BB2-742C-4CB0-B581-54BDDC1BBBA3}" type="presOf" srcId="{42507F67-F94C-4A64-8547-A7E159C04CE0}" destId="{E146C1AD-33B9-484C-8D20-0870D2FC976D}" srcOrd="0" destOrd="0" presId="urn:microsoft.com/office/officeart/2005/8/layout/lProcess2"/>
    <dgm:cxn modelId="{8291ECB8-C896-4A34-B2FB-97293F2BFE3A}" type="presOf" srcId="{CBC91529-CF7A-4C88-82AB-DBFC3404E9BA}" destId="{02260D67-3F21-4CAD-8671-B80860F23264}" srcOrd="1" destOrd="0" presId="urn:microsoft.com/office/officeart/2005/8/layout/lProcess2"/>
    <dgm:cxn modelId="{1C0AB4BB-0C01-4A62-AE50-CA6E603C454A}" type="presOf" srcId="{EFA05238-8A85-41C3-9D8D-E1F5639E6018}" destId="{5A1E376C-CB2C-46D3-8C9C-A922BFBB54FD}" srcOrd="0" destOrd="0" presId="urn:microsoft.com/office/officeart/2005/8/layout/lProcess2"/>
    <dgm:cxn modelId="{EBCEE3C0-C378-49C7-B3B8-5B5C4D5CBC71}" type="presOf" srcId="{6A964170-8B65-4AF9-A512-0127867204ED}" destId="{F1E54825-77A5-4244-8D67-1C071DD1B810}" srcOrd="0" destOrd="0" presId="urn:microsoft.com/office/officeart/2005/8/layout/lProcess2"/>
    <dgm:cxn modelId="{F0BEECC0-C622-409D-BBDA-8F1E40EAA5B0}" type="presOf" srcId="{EAC94CC3-B606-415A-8D9E-8E6D68A76FF6}" destId="{2BC88B16-B6C2-494A-8828-506361B9CFB3}" srcOrd="1" destOrd="0" presId="urn:microsoft.com/office/officeart/2005/8/layout/lProcess2"/>
    <dgm:cxn modelId="{4C12C7DC-0F73-4EF4-B9DB-E5E6C4D7CC92}" srcId="{6A964170-8B65-4AF9-A512-0127867204ED}" destId="{CBC91529-CF7A-4C88-82AB-DBFC3404E9BA}" srcOrd="1" destOrd="0" parTransId="{F4515099-5E3C-4E7B-BA31-2F1AC4680AA1}" sibTransId="{CD7D283E-6E10-47C0-8D37-3E1AAFC9D7A4}"/>
    <dgm:cxn modelId="{1DF6D3B3-D07D-418F-9750-384E54C8D451}" type="presParOf" srcId="{F1E54825-77A5-4244-8D67-1C071DD1B810}" destId="{4443C1A8-C8DE-4369-9E77-65392CAFAC08}" srcOrd="0" destOrd="0" presId="urn:microsoft.com/office/officeart/2005/8/layout/lProcess2"/>
    <dgm:cxn modelId="{66EF0D6A-7004-4016-A97D-3533186C5A32}" type="presParOf" srcId="{4443C1A8-C8DE-4369-9E77-65392CAFAC08}" destId="{E55C209C-224C-4EB9-9D4A-F5F957E9EEA3}" srcOrd="0" destOrd="0" presId="urn:microsoft.com/office/officeart/2005/8/layout/lProcess2"/>
    <dgm:cxn modelId="{F0C9A4D6-DFB7-4AFD-BAF8-1F4584C566DE}" type="presParOf" srcId="{4443C1A8-C8DE-4369-9E77-65392CAFAC08}" destId="{2BC88B16-B6C2-494A-8828-506361B9CFB3}" srcOrd="1" destOrd="0" presId="urn:microsoft.com/office/officeart/2005/8/layout/lProcess2"/>
    <dgm:cxn modelId="{467E6328-30F6-44E3-8CA0-EFB688A88D96}" type="presParOf" srcId="{4443C1A8-C8DE-4369-9E77-65392CAFAC08}" destId="{831CFAFF-B265-40A8-AA74-6DE3F9EB1CC4}" srcOrd="2" destOrd="0" presId="urn:microsoft.com/office/officeart/2005/8/layout/lProcess2"/>
    <dgm:cxn modelId="{C65F976B-6E9B-47AB-B326-4C77C3AC04A6}" type="presParOf" srcId="{831CFAFF-B265-40A8-AA74-6DE3F9EB1CC4}" destId="{DABA4F43-D849-4FD0-9235-D4843149CB6B}" srcOrd="0" destOrd="0" presId="urn:microsoft.com/office/officeart/2005/8/layout/lProcess2"/>
    <dgm:cxn modelId="{EA732472-E7B1-4D6C-B789-E93A816682EA}" type="presParOf" srcId="{DABA4F43-D849-4FD0-9235-D4843149CB6B}" destId="{6D0B80A0-2DB8-464D-BD7A-12537E2C24AC}" srcOrd="0" destOrd="0" presId="urn:microsoft.com/office/officeart/2005/8/layout/lProcess2"/>
    <dgm:cxn modelId="{33766566-B8DE-4CE3-B076-08DC0CEB2FE6}" type="presParOf" srcId="{F1E54825-77A5-4244-8D67-1C071DD1B810}" destId="{56A28257-C521-43EC-A42A-7CB905F47141}" srcOrd="1" destOrd="0" presId="urn:microsoft.com/office/officeart/2005/8/layout/lProcess2"/>
    <dgm:cxn modelId="{CBC51486-31F3-4F9B-BCBF-0840ACCF89F6}" type="presParOf" srcId="{F1E54825-77A5-4244-8D67-1C071DD1B810}" destId="{686D59F4-FE17-4480-A404-81F2A3F8A2F1}" srcOrd="2" destOrd="0" presId="urn:microsoft.com/office/officeart/2005/8/layout/lProcess2"/>
    <dgm:cxn modelId="{C5534D8C-C2E3-463D-BD5F-FD5BFF3C1C8E}" type="presParOf" srcId="{686D59F4-FE17-4480-A404-81F2A3F8A2F1}" destId="{9040D875-993E-430F-9C35-553FCA8F5BBD}" srcOrd="0" destOrd="0" presId="urn:microsoft.com/office/officeart/2005/8/layout/lProcess2"/>
    <dgm:cxn modelId="{77301AF9-5A38-41B5-87E8-27A0C21602B0}" type="presParOf" srcId="{686D59F4-FE17-4480-A404-81F2A3F8A2F1}" destId="{02260D67-3F21-4CAD-8671-B80860F23264}" srcOrd="1" destOrd="0" presId="urn:microsoft.com/office/officeart/2005/8/layout/lProcess2"/>
    <dgm:cxn modelId="{57ACFFFF-9C2C-4159-B355-FD9DE666925A}" type="presParOf" srcId="{686D59F4-FE17-4480-A404-81F2A3F8A2F1}" destId="{6C1EA2BC-D41D-4D9A-AA42-6ADFF60F05C8}" srcOrd="2" destOrd="0" presId="urn:microsoft.com/office/officeart/2005/8/layout/lProcess2"/>
    <dgm:cxn modelId="{D951C04F-B215-4A3F-BB4C-3B5A508A329B}" type="presParOf" srcId="{6C1EA2BC-D41D-4D9A-AA42-6ADFF60F05C8}" destId="{07E2C31B-71D4-45C4-B22A-5EE21B539DA9}" srcOrd="0" destOrd="0" presId="urn:microsoft.com/office/officeart/2005/8/layout/lProcess2"/>
    <dgm:cxn modelId="{F720A911-68A5-43B7-8D6D-F914F4DECCED}" type="presParOf" srcId="{07E2C31B-71D4-45C4-B22A-5EE21B539DA9}" destId="{5A1E376C-CB2C-46D3-8C9C-A922BFBB54FD}" srcOrd="0" destOrd="0" presId="urn:microsoft.com/office/officeart/2005/8/layout/lProcess2"/>
    <dgm:cxn modelId="{BE1C586C-C101-4518-90FC-941769E3FC9A}" type="presParOf" srcId="{F1E54825-77A5-4244-8D67-1C071DD1B810}" destId="{05004B72-F859-4AF5-B692-9A005DFDDDBC}" srcOrd="3" destOrd="0" presId="urn:microsoft.com/office/officeart/2005/8/layout/lProcess2"/>
    <dgm:cxn modelId="{FFD3A8D5-50A9-465D-B4B2-F1755BCB4A65}" type="presParOf" srcId="{F1E54825-77A5-4244-8D67-1C071DD1B810}" destId="{11C12312-7DAA-4BD4-A246-E674360D8746}" srcOrd="4" destOrd="0" presId="urn:microsoft.com/office/officeart/2005/8/layout/lProcess2"/>
    <dgm:cxn modelId="{D1D1702D-ABBA-4CA0-94A4-9B6BE16BC1E7}" type="presParOf" srcId="{11C12312-7DAA-4BD4-A246-E674360D8746}" destId="{E146C1AD-33B9-484C-8D20-0870D2FC976D}" srcOrd="0" destOrd="0" presId="urn:microsoft.com/office/officeart/2005/8/layout/lProcess2"/>
    <dgm:cxn modelId="{03065BE7-870A-4F22-9C42-4A9B74042F96}" type="presParOf" srcId="{11C12312-7DAA-4BD4-A246-E674360D8746}" destId="{0D6A1C37-6A0D-4FB0-9546-4722A290FA1D}" srcOrd="1" destOrd="0" presId="urn:microsoft.com/office/officeart/2005/8/layout/lProcess2"/>
    <dgm:cxn modelId="{54BF4281-1BF7-4488-8045-D86A7DB8CE21}" type="presParOf" srcId="{11C12312-7DAA-4BD4-A246-E674360D8746}" destId="{86A3B31C-103D-4687-BBDD-41A4C74215C0}" srcOrd="2" destOrd="0" presId="urn:microsoft.com/office/officeart/2005/8/layout/lProcess2"/>
    <dgm:cxn modelId="{1F0880F5-6EAE-4205-B521-00E93F2D4605}" type="presParOf" srcId="{86A3B31C-103D-4687-BBDD-41A4C74215C0}" destId="{49267CA2-FBBB-4F40-9ADF-CFD55FB9580A}" srcOrd="0" destOrd="0" presId="urn:microsoft.com/office/officeart/2005/8/layout/lProcess2"/>
    <dgm:cxn modelId="{E6CE150D-B15F-418D-BF4B-B1B9A99BB9E2}" type="presParOf" srcId="{49267CA2-FBBB-4F40-9ADF-CFD55FB9580A}" destId="{34FF9B1F-886E-4943-975F-83CF38843E2D}" srcOrd="0" destOrd="0" presId="urn:microsoft.com/office/officeart/2005/8/layout/lProcess2"/>
    <dgm:cxn modelId="{54E2E320-EE67-4B03-98CC-D20AAF6E2F0F}" type="presParOf" srcId="{49267CA2-FBBB-4F40-9ADF-CFD55FB9580A}" destId="{D8D34292-1197-4089-AE2C-95E133BF1F0B}" srcOrd="1" destOrd="0" presId="urn:microsoft.com/office/officeart/2005/8/layout/lProcess2"/>
    <dgm:cxn modelId="{B5AE11F7-D66D-45DB-B663-A9AC94C7F16A}" type="presParOf" srcId="{49267CA2-FBBB-4F40-9ADF-CFD55FB9580A}" destId="{90DE4130-3E48-4F35-9EB9-68B6A7980534}" srcOrd="2" destOrd="0" presId="urn:microsoft.com/office/officeart/2005/8/layout/lProcess2"/>
    <dgm:cxn modelId="{74A28488-4CAF-4AB6-AE2F-0BAB03F28768}" type="presParOf" srcId="{F1E54825-77A5-4244-8D67-1C071DD1B810}" destId="{6298A6C2-6546-4649-BDE0-D04D985A72F4}" srcOrd="5" destOrd="0" presId="urn:microsoft.com/office/officeart/2005/8/layout/lProcess2"/>
    <dgm:cxn modelId="{BF4D2AAB-217C-4A6A-B30D-9249C7F28E30}" type="presParOf" srcId="{F1E54825-77A5-4244-8D67-1C071DD1B810}" destId="{46031821-0695-4AED-A5B6-DD2062639DC8}" srcOrd="6" destOrd="0" presId="urn:microsoft.com/office/officeart/2005/8/layout/lProcess2"/>
    <dgm:cxn modelId="{4FE5EF4C-01CF-4327-BB3E-261BD39EE94B}" type="presParOf" srcId="{46031821-0695-4AED-A5B6-DD2062639DC8}" destId="{BD589077-5575-41E9-8892-3D4A2A93A9C6}" srcOrd="0" destOrd="0" presId="urn:microsoft.com/office/officeart/2005/8/layout/lProcess2"/>
    <dgm:cxn modelId="{068CEDAB-E84A-4276-8810-FC737FEB9D30}" type="presParOf" srcId="{46031821-0695-4AED-A5B6-DD2062639DC8}" destId="{44506917-3CF0-4996-A433-C59C320484B7}" srcOrd="1" destOrd="0" presId="urn:microsoft.com/office/officeart/2005/8/layout/lProcess2"/>
    <dgm:cxn modelId="{169CB016-A13F-49F5-8971-878F43F07EFA}" type="presParOf" srcId="{46031821-0695-4AED-A5B6-DD2062639DC8}" destId="{94F2BEA6-CAAF-4389-B532-C22329BA49B2}" srcOrd="2" destOrd="0" presId="urn:microsoft.com/office/officeart/2005/8/layout/lProcess2"/>
    <dgm:cxn modelId="{7FDF5608-1A28-498A-B0A6-226B9ED97EEF}" type="presParOf" srcId="{94F2BEA6-CAAF-4389-B532-C22329BA49B2}" destId="{85381E37-D474-424A-AFB0-56F57210BE69}" srcOrd="0" destOrd="0" presId="urn:microsoft.com/office/officeart/2005/8/layout/lProcess2"/>
    <dgm:cxn modelId="{68814FD5-3739-4226-8A99-014BB8BFCD3C}" type="presParOf" srcId="{85381E37-D474-424A-AFB0-56F57210BE69}" destId="{9A4AC27B-1F85-492C-A3A2-1C18E1B94052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6A964170-8B65-4AF9-A512-0127867204ED}" type="doc">
      <dgm:prSet loTypeId="urn:microsoft.com/office/officeart/2005/8/layout/lProcess2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s-ES"/>
        </a:p>
      </dgm:t>
    </dgm:pt>
    <dgm:pt modelId="{B9D8B118-C49F-4C37-898A-4283498A0AC1}">
      <dgm:prSet phldrT="[Texto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s-ES" sz="1700" dirty="0"/>
            <a:t>Capacidad de licitadores: prohibiciones para contratar</a:t>
          </a:r>
        </a:p>
      </dgm:t>
    </dgm:pt>
    <dgm:pt modelId="{D4D1D0E5-2343-4A09-8A24-C24A6EE84D4D}" type="parTrans" cxnId="{3D067A5D-7EC1-48F0-A857-19FB0D1BEF62}">
      <dgm:prSet/>
      <dgm:spPr/>
      <dgm:t>
        <a:bodyPr/>
        <a:lstStyle/>
        <a:p>
          <a:endParaRPr lang="es-ES"/>
        </a:p>
      </dgm:t>
    </dgm:pt>
    <dgm:pt modelId="{6D9BCAE8-0F69-4038-9DC8-69050C6A8AC7}" type="sibTrans" cxnId="{3D067A5D-7EC1-48F0-A857-19FB0D1BEF62}">
      <dgm:prSet/>
      <dgm:spPr/>
      <dgm:t>
        <a:bodyPr/>
        <a:lstStyle/>
        <a:p>
          <a:endParaRPr lang="es-ES"/>
        </a:p>
      </dgm:t>
    </dgm:pt>
    <dgm:pt modelId="{DE36CD1F-5BC7-4FA4-BD88-6C6BFA59D427}">
      <dgm:prSet phldrT="[Texto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s-ES" sz="1700" dirty="0"/>
            <a:t>Riesgos relacionados con REC</a:t>
          </a:r>
        </a:p>
      </dgm:t>
    </dgm:pt>
    <dgm:pt modelId="{4D89ECDD-7C9D-4FB6-9832-4338D59CE8EF}" type="parTrans" cxnId="{A83672AC-D8CB-4CB6-8BE2-AE8D9EE38CD9}">
      <dgm:prSet/>
      <dgm:spPr/>
      <dgm:t>
        <a:bodyPr/>
        <a:lstStyle/>
        <a:p>
          <a:endParaRPr lang="es-ES"/>
        </a:p>
      </dgm:t>
    </dgm:pt>
    <dgm:pt modelId="{0CAE85CC-9B07-4135-8AFD-4307C1099A18}" type="sibTrans" cxnId="{A83672AC-D8CB-4CB6-8BE2-AE8D9EE38CD9}">
      <dgm:prSet/>
      <dgm:spPr/>
      <dgm:t>
        <a:bodyPr/>
        <a:lstStyle/>
        <a:p>
          <a:endParaRPr lang="es-ES"/>
        </a:p>
      </dgm:t>
    </dgm:pt>
    <dgm:pt modelId="{820E89B9-7592-4D5F-9710-63B794812E19}">
      <dgm:prSet phldrT="[Texto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s-ES" sz="1700" dirty="0"/>
            <a:t>Uso de licitaciones y notificaciones electrónicas</a:t>
          </a:r>
        </a:p>
      </dgm:t>
    </dgm:pt>
    <dgm:pt modelId="{5442E1D0-FBF7-4EC1-83A4-8BC2F8EFBEB5}" type="parTrans" cxnId="{8646C37E-7F79-4092-AB10-59C1EAC1F9E2}">
      <dgm:prSet/>
      <dgm:spPr/>
      <dgm:t>
        <a:bodyPr/>
        <a:lstStyle/>
        <a:p>
          <a:endParaRPr lang="es-ES"/>
        </a:p>
      </dgm:t>
    </dgm:pt>
    <dgm:pt modelId="{43865F71-0EE4-4A93-A956-33CCF26BFA69}" type="sibTrans" cxnId="{8646C37E-7F79-4092-AB10-59C1EAC1F9E2}">
      <dgm:prSet/>
      <dgm:spPr/>
      <dgm:t>
        <a:bodyPr/>
        <a:lstStyle/>
        <a:p>
          <a:endParaRPr lang="es-ES"/>
        </a:p>
      </dgm:t>
    </dgm:pt>
    <dgm:pt modelId="{4A5917F5-1975-42ED-8B66-612C07079519}">
      <dgm:prSet phldrT="[Texto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s-ES" sz="1700" dirty="0"/>
            <a:t>Motivación de la adjudicación y valoración de criterios</a:t>
          </a:r>
        </a:p>
      </dgm:t>
    </dgm:pt>
    <dgm:pt modelId="{059D8312-EF66-4B6B-B0AE-969D2C6847AE}" type="sibTrans" cxnId="{7AA262D0-BE8E-44A3-A3E7-17213CEA15D9}">
      <dgm:prSet/>
      <dgm:spPr/>
      <dgm:t>
        <a:bodyPr/>
        <a:lstStyle/>
        <a:p>
          <a:endParaRPr lang="es-ES"/>
        </a:p>
      </dgm:t>
    </dgm:pt>
    <dgm:pt modelId="{970C058C-FFF0-4401-AC9B-E94A28E413E0}" type="parTrans" cxnId="{7AA262D0-BE8E-44A3-A3E7-17213CEA15D9}">
      <dgm:prSet/>
      <dgm:spPr/>
      <dgm:t>
        <a:bodyPr/>
        <a:lstStyle/>
        <a:p>
          <a:endParaRPr lang="es-ES"/>
        </a:p>
      </dgm:t>
    </dgm:pt>
    <dgm:pt modelId="{4676A93F-8D4C-4140-AA79-515426732BD0}">
      <dgm:prSet phldrT="[Texto]" custT="1"/>
      <dgm:spPr>
        <a:ln>
          <a:solidFill>
            <a:srgbClr val="FFC000"/>
          </a:solidFill>
        </a:ln>
      </dgm:spPr>
      <dgm:t>
        <a:bodyPr/>
        <a:lstStyle/>
        <a:p>
          <a:r>
            <a:rPr lang="es-ES" sz="1400" dirty="0"/>
            <a:t>Mejores funcionalidades en plataformas </a:t>
          </a:r>
        </a:p>
      </dgm:t>
    </dgm:pt>
    <dgm:pt modelId="{3A89BA56-9DE7-4076-8407-8E7061433C8A}" type="parTrans" cxnId="{E2C91004-5940-4606-BA65-592876F83199}">
      <dgm:prSet/>
      <dgm:spPr/>
      <dgm:t>
        <a:bodyPr/>
        <a:lstStyle/>
        <a:p>
          <a:endParaRPr lang="es-ES"/>
        </a:p>
      </dgm:t>
    </dgm:pt>
    <dgm:pt modelId="{7FCDFD37-56DB-4876-A442-F7D1BD7B2CE0}" type="sibTrans" cxnId="{E2C91004-5940-4606-BA65-592876F83199}">
      <dgm:prSet/>
      <dgm:spPr/>
      <dgm:t>
        <a:bodyPr/>
        <a:lstStyle/>
        <a:p>
          <a:endParaRPr lang="es-ES"/>
        </a:p>
      </dgm:t>
    </dgm:pt>
    <dgm:pt modelId="{43B59910-8BCC-4CB3-A982-3CA0A8528925}">
      <dgm:prSet phldrT="[Texto]" custT="1"/>
      <dgm:spPr>
        <a:ln>
          <a:solidFill>
            <a:srgbClr val="FFC000"/>
          </a:solidFill>
        </a:ln>
      </dgm:spPr>
      <dgm:t>
        <a:bodyPr/>
        <a:lstStyle/>
        <a:p>
          <a:r>
            <a:rPr lang="es-ES" sz="1400" dirty="0"/>
            <a:t>Publicidad y accesibilidad de REC. </a:t>
          </a:r>
        </a:p>
      </dgm:t>
    </dgm:pt>
    <dgm:pt modelId="{2D9156CF-B239-4D84-B328-81EACB97E594}" type="parTrans" cxnId="{A7114645-076C-4141-B3EE-E6C595712379}">
      <dgm:prSet/>
      <dgm:spPr/>
      <dgm:t>
        <a:bodyPr/>
        <a:lstStyle/>
        <a:p>
          <a:endParaRPr lang="es-ES"/>
        </a:p>
      </dgm:t>
    </dgm:pt>
    <dgm:pt modelId="{74A92143-AAAD-40DC-B0F8-DDCB7D0E867B}" type="sibTrans" cxnId="{A7114645-076C-4141-B3EE-E6C595712379}">
      <dgm:prSet/>
      <dgm:spPr/>
      <dgm:t>
        <a:bodyPr/>
        <a:lstStyle/>
        <a:p>
          <a:endParaRPr lang="es-ES"/>
        </a:p>
      </dgm:t>
    </dgm:pt>
    <dgm:pt modelId="{F522A7BD-BF18-4BFF-BC62-33DF45A1E36A}">
      <dgm:prSet phldrT="[Texto]" custT="1"/>
      <dgm:spPr>
        <a:ln>
          <a:solidFill>
            <a:srgbClr val="FFC000"/>
          </a:solidFill>
        </a:ln>
      </dgm:spPr>
      <dgm:t>
        <a:bodyPr/>
        <a:lstStyle/>
        <a:p>
          <a:r>
            <a:rPr lang="es-ES" sz="1400" dirty="0"/>
            <a:t>Protocolos para identificar causas y mantener actualizada información</a:t>
          </a:r>
        </a:p>
      </dgm:t>
    </dgm:pt>
    <dgm:pt modelId="{24C2BF0C-B183-4523-8CF7-FA371E8A4F01}" type="parTrans" cxnId="{7B160919-2217-40A4-A72B-B7358B63DC1C}">
      <dgm:prSet/>
      <dgm:spPr/>
      <dgm:t>
        <a:bodyPr/>
        <a:lstStyle/>
        <a:p>
          <a:endParaRPr lang="es-ES"/>
        </a:p>
      </dgm:t>
    </dgm:pt>
    <dgm:pt modelId="{5DEF81C0-A418-42DE-981E-0B564AD9E199}" type="sibTrans" cxnId="{7B160919-2217-40A4-A72B-B7358B63DC1C}">
      <dgm:prSet/>
      <dgm:spPr/>
      <dgm:t>
        <a:bodyPr/>
        <a:lstStyle/>
        <a:p>
          <a:endParaRPr lang="es-ES"/>
        </a:p>
      </dgm:t>
    </dgm:pt>
    <dgm:pt modelId="{A4548B1C-D9FB-4019-9879-EFB7CAB1CB5B}">
      <dgm:prSet phldrT="[Texto]" custT="1"/>
      <dgm:spPr>
        <a:ln>
          <a:solidFill>
            <a:srgbClr val="FFC000"/>
          </a:solidFill>
        </a:ln>
      </dgm:spPr>
      <dgm:t>
        <a:bodyPr/>
        <a:lstStyle/>
        <a:p>
          <a:r>
            <a:rPr lang="es-ES" sz="1400"/>
            <a:t>Incorporación </a:t>
          </a:r>
          <a:r>
            <a:rPr lang="es-ES" sz="1400" dirty="0"/>
            <a:t>de principales datos de REC a expediente</a:t>
          </a:r>
        </a:p>
      </dgm:t>
    </dgm:pt>
    <dgm:pt modelId="{EBB9064D-68B7-4B9B-A782-C5F96FEC5B65}" type="parTrans" cxnId="{05354A20-1A57-4BCA-9A1E-20341D4942B7}">
      <dgm:prSet/>
      <dgm:spPr/>
    </dgm:pt>
    <dgm:pt modelId="{E363C830-3295-43EC-92C6-69EF5FD31530}" type="sibTrans" cxnId="{05354A20-1A57-4BCA-9A1E-20341D4942B7}">
      <dgm:prSet/>
      <dgm:spPr/>
    </dgm:pt>
    <dgm:pt modelId="{DB81002E-6893-4D1C-93B6-2B7840C90BC8}">
      <dgm:prSet phldrT="[Texto]" custT="1"/>
      <dgm:spPr>
        <a:solidFill>
          <a:schemeClr val="bg1"/>
        </a:solidFill>
        <a:ln>
          <a:solidFill>
            <a:srgbClr val="FFC000"/>
          </a:solidFill>
        </a:ln>
      </dgm:spPr>
      <dgm:t>
        <a:bodyPr/>
        <a:lstStyle/>
        <a:p>
          <a:r>
            <a:rPr lang="es-ES" sz="1400" dirty="0"/>
            <a:t>Formación.</a:t>
          </a:r>
        </a:p>
      </dgm:t>
    </dgm:pt>
    <dgm:pt modelId="{67D4607B-F552-40E3-87AB-CA3BD3931D2E}" type="parTrans" cxnId="{673B1E01-BD5F-42DC-A491-FA6B6CE0CF0E}">
      <dgm:prSet/>
      <dgm:spPr/>
    </dgm:pt>
    <dgm:pt modelId="{675552D2-B379-4781-B0F1-B7DE51A740C1}" type="sibTrans" cxnId="{673B1E01-BD5F-42DC-A491-FA6B6CE0CF0E}">
      <dgm:prSet/>
      <dgm:spPr/>
    </dgm:pt>
    <dgm:pt modelId="{C3564DAD-19CA-4A28-9CC6-F759714D69FD}">
      <dgm:prSet phldrT="[Texto]" custT="1"/>
      <dgm:spPr>
        <a:solidFill>
          <a:schemeClr val="bg1"/>
        </a:solidFill>
        <a:ln>
          <a:solidFill>
            <a:srgbClr val="FFC000"/>
          </a:solidFill>
        </a:ln>
      </dgm:spPr>
      <dgm:t>
        <a:bodyPr/>
        <a:lstStyle/>
        <a:p>
          <a:r>
            <a:rPr lang="es-ES" sz="1400" dirty="0"/>
            <a:t>Difusión de doctrina</a:t>
          </a:r>
        </a:p>
      </dgm:t>
    </dgm:pt>
    <dgm:pt modelId="{C8868D7D-09D6-42E0-B5B2-C263F381C400}" type="parTrans" cxnId="{37A26EE5-9591-44CD-A9C4-344305C98DC6}">
      <dgm:prSet/>
      <dgm:spPr/>
    </dgm:pt>
    <dgm:pt modelId="{58AE25A2-6A7A-4A96-A4E0-C56EF39887B2}" type="sibTrans" cxnId="{37A26EE5-9591-44CD-A9C4-344305C98DC6}">
      <dgm:prSet/>
      <dgm:spPr/>
    </dgm:pt>
    <dgm:pt modelId="{AA23E70E-5FF4-4E17-9327-DB60047C9463}" type="pres">
      <dgm:prSet presAssocID="{6A964170-8B65-4AF9-A512-0127867204ED}" presName="theList" presStyleCnt="0">
        <dgm:presLayoutVars>
          <dgm:dir/>
          <dgm:animLvl val="lvl"/>
          <dgm:resizeHandles val="exact"/>
        </dgm:presLayoutVars>
      </dgm:prSet>
      <dgm:spPr/>
    </dgm:pt>
    <dgm:pt modelId="{2494EC96-6DF5-4D4D-8CE5-A5DD3629B7E3}" type="pres">
      <dgm:prSet presAssocID="{B9D8B118-C49F-4C37-898A-4283498A0AC1}" presName="compNode" presStyleCnt="0"/>
      <dgm:spPr/>
    </dgm:pt>
    <dgm:pt modelId="{88645792-642F-4D25-82F0-C2A6BC2CB019}" type="pres">
      <dgm:prSet presAssocID="{B9D8B118-C49F-4C37-898A-4283498A0AC1}" presName="aNode" presStyleLbl="bgShp" presStyleIdx="0" presStyleCnt="4"/>
      <dgm:spPr/>
    </dgm:pt>
    <dgm:pt modelId="{A1EE0D4E-4803-4427-AEAA-8ED65283B310}" type="pres">
      <dgm:prSet presAssocID="{B9D8B118-C49F-4C37-898A-4283498A0AC1}" presName="textNode" presStyleLbl="bgShp" presStyleIdx="0" presStyleCnt="4"/>
      <dgm:spPr/>
    </dgm:pt>
    <dgm:pt modelId="{9B20D383-CA46-45BA-A5E5-3B00B1380DC9}" type="pres">
      <dgm:prSet presAssocID="{B9D8B118-C49F-4C37-898A-4283498A0AC1}" presName="compChildNode" presStyleCnt="0"/>
      <dgm:spPr/>
    </dgm:pt>
    <dgm:pt modelId="{E0DAD944-55B0-442C-B31D-57E95A575382}" type="pres">
      <dgm:prSet presAssocID="{B9D8B118-C49F-4C37-898A-4283498A0AC1}" presName="theInnerList" presStyleCnt="0"/>
      <dgm:spPr/>
    </dgm:pt>
    <dgm:pt modelId="{D1BBE4EB-8C04-45E3-9535-C87CCBE12DB3}" type="pres">
      <dgm:prSet presAssocID="{F522A7BD-BF18-4BFF-BC62-33DF45A1E36A}" presName="childNode" presStyleLbl="node1" presStyleIdx="0" presStyleCnt="6">
        <dgm:presLayoutVars>
          <dgm:bulletEnabled val="1"/>
        </dgm:presLayoutVars>
      </dgm:prSet>
      <dgm:spPr/>
    </dgm:pt>
    <dgm:pt modelId="{3F7E7B65-AC59-4221-953A-375266B5AFF0}" type="pres">
      <dgm:prSet presAssocID="{B9D8B118-C49F-4C37-898A-4283498A0AC1}" presName="aSpace" presStyleCnt="0"/>
      <dgm:spPr/>
    </dgm:pt>
    <dgm:pt modelId="{84619E3A-7421-41F0-B00A-3E9C86166CD3}" type="pres">
      <dgm:prSet presAssocID="{820E89B9-7592-4D5F-9710-63B794812E19}" presName="compNode" presStyleCnt="0"/>
      <dgm:spPr/>
    </dgm:pt>
    <dgm:pt modelId="{9C1EFE78-C65E-43A0-8940-3A6510E79D12}" type="pres">
      <dgm:prSet presAssocID="{820E89B9-7592-4D5F-9710-63B794812E19}" presName="aNode" presStyleLbl="bgShp" presStyleIdx="1" presStyleCnt="4"/>
      <dgm:spPr/>
    </dgm:pt>
    <dgm:pt modelId="{DCDA8D4A-8CBE-43ED-BE80-6AADB6558F6E}" type="pres">
      <dgm:prSet presAssocID="{820E89B9-7592-4D5F-9710-63B794812E19}" presName="textNode" presStyleLbl="bgShp" presStyleIdx="1" presStyleCnt="4"/>
      <dgm:spPr/>
    </dgm:pt>
    <dgm:pt modelId="{4124EF26-830E-4904-B7F0-686997FF234E}" type="pres">
      <dgm:prSet presAssocID="{820E89B9-7592-4D5F-9710-63B794812E19}" presName="compChildNode" presStyleCnt="0"/>
      <dgm:spPr/>
    </dgm:pt>
    <dgm:pt modelId="{95618D3C-697A-4864-8C96-A7026D3ED6F0}" type="pres">
      <dgm:prSet presAssocID="{820E89B9-7592-4D5F-9710-63B794812E19}" presName="theInnerList" presStyleCnt="0"/>
      <dgm:spPr/>
    </dgm:pt>
    <dgm:pt modelId="{A6BEDA68-717E-47AF-B55A-66A3B3A81918}" type="pres">
      <dgm:prSet presAssocID="{4676A93F-8D4C-4140-AA79-515426732BD0}" presName="childNode" presStyleLbl="node1" presStyleIdx="1" presStyleCnt="6">
        <dgm:presLayoutVars>
          <dgm:bulletEnabled val="1"/>
        </dgm:presLayoutVars>
      </dgm:prSet>
      <dgm:spPr/>
    </dgm:pt>
    <dgm:pt modelId="{CA9F4039-6A5B-4FEB-AB65-259069335E6D}" type="pres">
      <dgm:prSet presAssocID="{820E89B9-7592-4D5F-9710-63B794812E19}" presName="aSpace" presStyleCnt="0"/>
      <dgm:spPr/>
    </dgm:pt>
    <dgm:pt modelId="{1D5B49DA-DB7F-47AC-96D9-04062006CDA4}" type="pres">
      <dgm:prSet presAssocID="{4A5917F5-1975-42ED-8B66-612C07079519}" presName="compNode" presStyleCnt="0"/>
      <dgm:spPr/>
    </dgm:pt>
    <dgm:pt modelId="{875B7D58-2E80-417B-B9E7-29ABE52F6829}" type="pres">
      <dgm:prSet presAssocID="{4A5917F5-1975-42ED-8B66-612C07079519}" presName="aNode" presStyleLbl="bgShp" presStyleIdx="2" presStyleCnt="4"/>
      <dgm:spPr/>
    </dgm:pt>
    <dgm:pt modelId="{5B287BE3-0F05-4A58-85DD-7D0837EC6100}" type="pres">
      <dgm:prSet presAssocID="{4A5917F5-1975-42ED-8B66-612C07079519}" presName="textNode" presStyleLbl="bgShp" presStyleIdx="2" presStyleCnt="4"/>
      <dgm:spPr/>
    </dgm:pt>
    <dgm:pt modelId="{2151D5E2-2F44-4EAB-8432-E0C810951C18}" type="pres">
      <dgm:prSet presAssocID="{4A5917F5-1975-42ED-8B66-612C07079519}" presName="compChildNode" presStyleCnt="0"/>
      <dgm:spPr/>
    </dgm:pt>
    <dgm:pt modelId="{E69ED2AE-1529-4BDD-8D6E-027E504A6E24}" type="pres">
      <dgm:prSet presAssocID="{4A5917F5-1975-42ED-8B66-612C07079519}" presName="theInnerList" presStyleCnt="0"/>
      <dgm:spPr/>
    </dgm:pt>
    <dgm:pt modelId="{57DD2B8E-661D-43F0-8F8B-4A956362D59B}" type="pres">
      <dgm:prSet presAssocID="{43B59910-8BCC-4CB3-A982-3CA0A8528925}" presName="childNode" presStyleLbl="node1" presStyleIdx="2" presStyleCnt="6">
        <dgm:presLayoutVars>
          <dgm:bulletEnabled val="1"/>
        </dgm:presLayoutVars>
      </dgm:prSet>
      <dgm:spPr/>
    </dgm:pt>
    <dgm:pt modelId="{69F77C55-D40E-4947-B5CD-7F4150B18E02}" type="pres">
      <dgm:prSet presAssocID="{43B59910-8BCC-4CB3-A982-3CA0A8528925}" presName="aSpace2" presStyleCnt="0"/>
      <dgm:spPr/>
    </dgm:pt>
    <dgm:pt modelId="{274BE3EA-2315-47C9-9A54-1B7D158AFCB2}" type="pres">
      <dgm:prSet presAssocID="{A4548B1C-D9FB-4019-9879-EFB7CAB1CB5B}" presName="childNode" presStyleLbl="node1" presStyleIdx="3" presStyleCnt="6">
        <dgm:presLayoutVars>
          <dgm:bulletEnabled val="1"/>
        </dgm:presLayoutVars>
      </dgm:prSet>
      <dgm:spPr/>
    </dgm:pt>
    <dgm:pt modelId="{4C30E02D-D0D6-43CA-BD68-1EAD50BF5DD2}" type="pres">
      <dgm:prSet presAssocID="{4A5917F5-1975-42ED-8B66-612C07079519}" presName="aSpace" presStyleCnt="0"/>
      <dgm:spPr/>
    </dgm:pt>
    <dgm:pt modelId="{2AEE724C-D09B-46F7-BF81-1588DAF7BE2F}" type="pres">
      <dgm:prSet presAssocID="{DE36CD1F-5BC7-4FA4-BD88-6C6BFA59D427}" presName="compNode" presStyleCnt="0"/>
      <dgm:spPr/>
    </dgm:pt>
    <dgm:pt modelId="{CC97AA64-2DCA-421F-8021-5D7A208098CA}" type="pres">
      <dgm:prSet presAssocID="{DE36CD1F-5BC7-4FA4-BD88-6C6BFA59D427}" presName="aNode" presStyleLbl="bgShp" presStyleIdx="3" presStyleCnt="4"/>
      <dgm:spPr/>
    </dgm:pt>
    <dgm:pt modelId="{E4BC715A-5D8F-43E6-B9B3-70A996F45F93}" type="pres">
      <dgm:prSet presAssocID="{DE36CD1F-5BC7-4FA4-BD88-6C6BFA59D427}" presName="textNode" presStyleLbl="bgShp" presStyleIdx="3" presStyleCnt="4"/>
      <dgm:spPr/>
    </dgm:pt>
    <dgm:pt modelId="{D53DC26F-9162-4C8D-A214-D609BBC3CAD4}" type="pres">
      <dgm:prSet presAssocID="{DE36CD1F-5BC7-4FA4-BD88-6C6BFA59D427}" presName="compChildNode" presStyleCnt="0"/>
      <dgm:spPr/>
    </dgm:pt>
    <dgm:pt modelId="{7DB14E53-8215-45EB-806E-2AFB43F264D6}" type="pres">
      <dgm:prSet presAssocID="{DE36CD1F-5BC7-4FA4-BD88-6C6BFA59D427}" presName="theInnerList" presStyleCnt="0"/>
      <dgm:spPr/>
    </dgm:pt>
    <dgm:pt modelId="{A175E7A8-231A-491E-9A47-159DBAE9479E}" type="pres">
      <dgm:prSet presAssocID="{DB81002E-6893-4D1C-93B6-2B7840C90BC8}" presName="childNode" presStyleLbl="node1" presStyleIdx="4" presStyleCnt="6">
        <dgm:presLayoutVars>
          <dgm:bulletEnabled val="1"/>
        </dgm:presLayoutVars>
      </dgm:prSet>
      <dgm:spPr/>
    </dgm:pt>
    <dgm:pt modelId="{15703F68-CEA8-4992-9326-C65566D64AB9}" type="pres">
      <dgm:prSet presAssocID="{DB81002E-6893-4D1C-93B6-2B7840C90BC8}" presName="aSpace2" presStyleCnt="0"/>
      <dgm:spPr/>
    </dgm:pt>
    <dgm:pt modelId="{43B2F8D6-4BED-459E-9331-22D6C5D054F3}" type="pres">
      <dgm:prSet presAssocID="{C3564DAD-19CA-4A28-9CC6-F759714D69FD}" presName="childNode" presStyleLbl="node1" presStyleIdx="5" presStyleCnt="6">
        <dgm:presLayoutVars>
          <dgm:bulletEnabled val="1"/>
        </dgm:presLayoutVars>
      </dgm:prSet>
      <dgm:spPr/>
    </dgm:pt>
  </dgm:ptLst>
  <dgm:cxnLst>
    <dgm:cxn modelId="{673B1E01-BD5F-42DC-A491-FA6B6CE0CF0E}" srcId="{DE36CD1F-5BC7-4FA4-BD88-6C6BFA59D427}" destId="{DB81002E-6893-4D1C-93B6-2B7840C90BC8}" srcOrd="0" destOrd="0" parTransId="{67D4607B-F552-40E3-87AB-CA3BD3931D2E}" sibTransId="{675552D2-B379-4781-B0F1-B7DE51A740C1}"/>
    <dgm:cxn modelId="{E2C91004-5940-4606-BA65-592876F83199}" srcId="{820E89B9-7592-4D5F-9710-63B794812E19}" destId="{4676A93F-8D4C-4140-AA79-515426732BD0}" srcOrd="0" destOrd="0" parTransId="{3A89BA56-9DE7-4076-8407-8E7061433C8A}" sibTransId="{7FCDFD37-56DB-4876-A442-F7D1BD7B2CE0}"/>
    <dgm:cxn modelId="{7B160919-2217-40A4-A72B-B7358B63DC1C}" srcId="{B9D8B118-C49F-4C37-898A-4283498A0AC1}" destId="{F522A7BD-BF18-4BFF-BC62-33DF45A1E36A}" srcOrd="0" destOrd="0" parTransId="{24C2BF0C-B183-4523-8CF7-FA371E8A4F01}" sibTransId="{5DEF81C0-A418-42DE-981E-0B564AD9E199}"/>
    <dgm:cxn modelId="{05354A20-1A57-4BCA-9A1E-20341D4942B7}" srcId="{4A5917F5-1975-42ED-8B66-612C07079519}" destId="{A4548B1C-D9FB-4019-9879-EFB7CAB1CB5B}" srcOrd="1" destOrd="0" parTransId="{EBB9064D-68B7-4B9B-A782-C5F96FEC5B65}" sibTransId="{E363C830-3295-43EC-92C6-69EF5FD31530}"/>
    <dgm:cxn modelId="{F49F1A28-26A2-40E4-A190-BA438495AAAB}" type="presOf" srcId="{4A5917F5-1975-42ED-8B66-612C07079519}" destId="{875B7D58-2E80-417B-B9E7-29ABE52F6829}" srcOrd="0" destOrd="0" presId="urn:microsoft.com/office/officeart/2005/8/layout/lProcess2"/>
    <dgm:cxn modelId="{1655FA2D-5F8C-4F98-8CF1-7473EC88FCF1}" type="presOf" srcId="{B9D8B118-C49F-4C37-898A-4283498A0AC1}" destId="{A1EE0D4E-4803-4427-AEAA-8ED65283B310}" srcOrd="1" destOrd="0" presId="urn:microsoft.com/office/officeart/2005/8/layout/lProcess2"/>
    <dgm:cxn modelId="{3D067A5D-7EC1-48F0-A857-19FB0D1BEF62}" srcId="{6A964170-8B65-4AF9-A512-0127867204ED}" destId="{B9D8B118-C49F-4C37-898A-4283498A0AC1}" srcOrd="0" destOrd="0" parTransId="{D4D1D0E5-2343-4A09-8A24-C24A6EE84D4D}" sibTransId="{6D9BCAE8-0F69-4038-9DC8-69050C6A8AC7}"/>
    <dgm:cxn modelId="{A7114645-076C-4141-B3EE-E6C595712379}" srcId="{4A5917F5-1975-42ED-8B66-612C07079519}" destId="{43B59910-8BCC-4CB3-A982-3CA0A8528925}" srcOrd="0" destOrd="0" parTransId="{2D9156CF-B239-4D84-B328-81EACB97E594}" sibTransId="{74A92143-AAAD-40DC-B0F8-DDCB7D0E867B}"/>
    <dgm:cxn modelId="{54882D68-46AD-4719-8696-AA27AB1762CB}" type="presOf" srcId="{A4548B1C-D9FB-4019-9879-EFB7CAB1CB5B}" destId="{274BE3EA-2315-47C9-9A54-1B7D158AFCB2}" srcOrd="0" destOrd="0" presId="urn:microsoft.com/office/officeart/2005/8/layout/lProcess2"/>
    <dgm:cxn modelId="{DE41966B-7D87-42EA-9634-DB4C36DCA1BB}" type="presOf" srcId="{6A964170-8B65-4AF9-A512-0127867204ED}" destId="{AA23E70E-5FF4-4E17-9327-DB60047C9463}" srcOrd="0" destOrd="0" presId="urn:microsoft.com/office/officeart/2005/8/layout/lProcess2"/>
    <dgm:cxn modelId="{58B3644F-DBEA-4763-AEAC-CC96B01E9B72}" type="presOf" srcId="{820E89B9-7592-4D5F-9710-63B794812E19}" destId="{9C1EFE78-C65E-43A0-8940-3A6510E79D12}" srcOrd="0" destOrd="0" presId="urn:microsoft.com/office/officeart/2005/8/layout/lProcess2"/>
    <dgm:cxn modelId="{1BAB6073-1376-4F0A-8FE3-A5C0827A8376}" type="presOf" srcId="{DE36CD1F-5BC7-4FA4-BD88-6C6BFA59D427}" destId="{E4BC715A-5D8F-43E6-B9B3-70A996F45F93}" srcOrd="1" destOrd="0" presId="urn:microsoft.com/office/officeart/2005/8/layout/lProcess2"/>
    <dgm:cxn modelId="{A53B6954-0FA0-4128-BB26-6794CB736012}" type="presOf" srcId="{4676A93F-8D4C-4140-AA79-515426732BD0}" destId="{A6BEDA68-717E-47AF-B55A-66A3B3A81918}" srcOrd="0" destOrd="0" presId="urn:microsoft.com/office/officeart/2005/8/layout/lProcess2"/>
    <dgm:cxn modelId="{325BA257-3BE6-4371-AF3A-CDF292831E26}" type="presOf" srcId="{F522A7BD-BF18-4BFF-BC62-33DF45A1E36A}" destId="{D1BBE4EB-8C04-45E3-9535-C87CCBE12DB3}" srcOrd="0" destOrd="0" presId="urn:microsoft.com/office/officeart/2005/8/layout/lProcess2"/>
    <dgm:cxn modelId="{8646C37E-7F79-4092-AB10-59C1EAC1F9E2}" srcId="{6A964170-8B65-4AF9-A512-0127867204ED}" destId="{820E89B9-7592-4D5F-9710-63B794812E19}" srcOrd="1" destOrd="0" parTransId="{5442E1D0-FBF7-4EC1-83A4-8BC2F8EFBEB5}" sibTransId="{43865F71-0EE4-4A93-A956-33CCF26BFA69}"/>
    <dgm:cxn modelId="{C0845383-F2DE-41C8-AEDB-CE4E4D8DB0A5}" type="presOf" srcId="{DE36CD1F-5BC7-4FA4-BD88-6C6BFA59D427}" destId="{CC97AA64-2DCA-421F-8021-5D7A208098CA}" srcOrd="0" destOrd="0" presId="urn:microsoft.com/office/officeart/2005/8/layout/lProcess2"/>
    <dgm:cxn modelId="{52779285-B281-4FBE-968B-32EEA5E75E00}" type="presOf" srcId="{B9D8B118-C49F-4C37-898A-4283498A0AC1}" destId="{88645792-642F-4D25-82F0-C2A6BC2CB019}" srcOrd="0" destOrd="0" presId="urn:microsoft.com/office/officeart/2005/8/layout/lProcess2"/>
    <dgm:cxn modelId="{9755508D-4760-4C5E-B1F0-AE9EBFEC8473}" type="presOf" srcId="{4A5917F5-1975-42ED-8B66-612C07079519}" destId="{5B287BE3-0F05-4A58-85DD-7D0837EC6100}" srcOrd="1" destOrd="0" presId="urn:microsoft.com/office/officeart/2005/8/layout/lProcess2"/>
    <dgm:cxn modelId="{A83672AC-D8CB-4CB6-8BE2-AE8D9EE38CD9}" srcId="{6A964170-8B65-4AF9-A512-0127867204ED}" destId="{DE36CD1F-5BC7-4FA4-BD88-6C6BFA59D427}" srcOrd="3" destOrd="0" parTransId="{4D89ECDD-7C9D-4FB6-9832-4338D59CE8EF}" sibTransId="{0CAE85CC-9B07-4135-8AFD-4307C1099A18}"/>
    <dgm:cxn modelId="{D680D8B6-A663-44A2-BBEA-8864C8B11AE7}" type="presOf" srcId="{DB81002E-6893-4D1C-93B6-2B7840C90BC8}" destId="{A175E7A8-231A-491E-9A47-159DBAE9479E}" srcOrd="0" destOrd="0" presId="urn:microsoft.com/office/officeart/2005/8/layout/lProcess2"/>
    <dgm:cxn modelId="{1A1744BD-190D-4BEC-B8A7-4F4F4E68E81F}" type="presOf" srcId="{C3564DAD-19CA-4A28-9CC6-F759714D69FD}" destId="{43B2F8D6-4BED-459E-9331-22D6C5D054F3}" srcOrd="0" destOrd="0" presId="urn:microsoft.com/office/officeart/2005/8/layout/lProcess2"/>
    <dgm:cxn modelId="{7AA262D0-BE8E-44A3-A3E7-17213CEA15D9}" srcId="{6A964170-8B65-4AF9-A512-0127867204ED}" destId="{4A5917F5-1975-42ED-8B66-612C07079519}" srcOrd="2" destOrd="0" parTransId="{970C058C-FFF0-4401-AC9B-E94A28E413E0}" sibTransId="{059D8312-EF66-4B6B-B0AE-969D2C6847AE}"/>
    <dgm:cxn modelId="{066F0BE5-129F-4A05-B230-51F5F46C2909}" type="presOf" srcId="{820E89B9-7592-4D5F-9710-63B794812E19}" destId="{DCDA8D4A-8CBE-43ED-BE80-6AADB6558F6E}" srcOrd="1" destOrd="0" presId="urn:microsoft.com/office/officeart/2005/8/layout/lProcess2"/>
    <dgm:cxn modelId="{37A26EE5-9591-44CD-A9C4-344305C98DC6}" srcId="{DE36CD1F-5BC7-4FA4-BD88-6C6BFA59D427}" destId="{C3564DAD-19CA-4A28-9CC6-F759714D69FD}" srcOrd="1" destOrd="0" parTransId="{C8868D7D-09D6-42E0-B5B2-C263F381C400}" sibTransId="{58AE25A2-6A7A-4A96-A4E0-C56EF39887B2}"/>
    <dgm:cxn modelId="{BE72D0F0-8169-4738-A55E-BC8E0F2D443D}" type="presOf" srcId="{43B59910-8BCC-4CB3-A982-3CA0A8528925}" destId="{57DD2B8E-661D-43F0-8F8B-4A956362D59B}" srcOrd="0" destOrd="0" presId="urn:microsoft.com/office/officeart/2005/8/layout/lProcess2"/>
    <dgm:cxn modelId="{5FB4479A-85B6-4EF3-BEE5-6ACA59ECA18B}" type="presParOf" srcId="{AA23E70E-5FF4-4E17-9327-DB60047C9463}" destId="{2494EC96-6DF5-4D4D-8CE5-A5DD3629B7E3}" srcOrd="0" destOrd="0" presId="urn:microsoft.com/office/officeart/2005/8/layout/lProcess2"/>
    <dgm:cxn modelId="{9284E718-1140-41A7-A58E-6298047FA376}" type="presParOf" srcId="{2494EC96-6DF5-4D4D-8CE5-A5DD3629B7E3}" destId="{88645792-642F-4D25-82F0-C2A6BC2CB019}" srcOrd="0" destOrd="0" presId="urn:microsoft.com/office/officeart/2005/8/layout/lProcess2"/>
    <dgm:cxn modelId="{33530958-E497-4123-AC16-04DC0C353470}" type="presParOf" srcId="{2494EC96-6DF5-4D4D-8CE5-A5DD3629B7E3}" destId="{A1EE0D4E-4803-4427-AEAA-8ED65283B310}" srcOrd="1" destOrd="0" presId="urn:microsoft.com/office/officeart/2005/8/layout/lProcess2"/>
    <dgm:cxn modelId="{DDA7E0D5-74B0-4B3B-8207-89F4973DFE63}" type="presParOf" srcId="{2494EC96-6DF5-4D4D-8CE5-A5DD3629B7E3}" destId="{9B20D383-CA46-45BA-A5E5-3B00B1380DC9}" srcOrd="2" destOrd="0" presId="urn:microsoft.com/office/officeart/2005/8/layout/lProcess2"/>
    <dgm:cxn modelId="{F88D8CB0-3CA7-4C4E-9D21-F7203C66B1C3}" type="presParOf" srcId="{9B20D383-CA46-45BA-A5E5-3B00B1380DC9}" destId="{E0DAD944-55B0-442C-B31D-57E95A575382}" srcOrd="0" destOrd="0" presId="urn:microsoft.com/office/officeart/2005/8/layout/lProcess2"/>
    <dgm:cxn modelId="{3FBAD241-BC3A-4F78-807F-E551524C1679}" type="presParOf" srcId="{E0DAD944-55B0-442C-B31D-57E95A575382}" destId="{D1BBE4EB-8C04-45E3-9535-C87CCBE12DB3}" srcOrd="0" destOrd="0" presId="urn:microsoft.com/office/officeart/2005/8/layout/lProcess2"/>
    <dgm:cxn modelId="{7BD58711-FBD4-48A6-9278-962CC27FD4A7}" type="presParOf" srcId="{AA23E70E-5FF4-4E17-9327-DB60047C9463}" destId="{3F7E7B65-AC59-4221-953A-375266B5AFF0}" srcOrd="1" destOrd="0" presId="urn:microsoft.com/office/officeart/2005/8/layout/lProcess2"/>
    <dgm:cxn modelId="{16C718BA-5C09-4249-BAEC-6BF89D494262}" type="presParOf" srcId="{AA23E70E-5FF4-4E17-9327-DB60047C9463}" destId="{84619E3A-7421-41F0-B00A-3E9C86166CD3}" srcOrd="2" destOrd="0" presId="urn:microsoft.com/office/officeart/2005/8/layout/lProcess2"/>
    <dgm:cxn modelId="{0FCC7F02-9184-4EDD-89B8-57DB0A35935A}" type="presParOf" srcId="{84619E3A-7421-41F0-B00A-3E9C86166CD3}" destId="{9C1EFE78-C65E-43A0-8940-3A6510E79D12}" srcOrd="0" destOrd="0" presId="urn:microsoft.com/office/officeart/2005/8/layout/lProcess2"/>
    <dgm:cxn modelId="{7E7EBFBB-B96D-4E02-B97F-87C4BB1F168A}" type="presParOf" srcId="{84619E3A-7421-41F0-B00A-3E9C86166CD3}" destId="{DCDA8D4A-8CBE-43ED-BE80-6AADB6558F6E}" srcOrd="1" destOrd="0" presId="urn:microsoft.com/office/officeart/2005/8/layout/lProcess2"/>
    <dgm:cxn modelId="{6BCCB695-778C-423E-ACB3-0805298241CC}" type="presParOf" srcId="{84619E3A-7421-41F0-B00A-3E9C86166CD3}" destId="{4124EF26-830E-4904-B7F0-686997FF234E}" srcOrd="2" destOrd="0" presId="urn:microsoft.com/office/officeart/2005/8/layout/lProcess2"/>
    <dgm:cxn modelId="{4BBDE2F2-ED1D-49FB-920C-B3378FD3BAD6}" type="presParOf" srcId="{4124EF26-830E-4904-B7F0-686997FF234E}" destId="{95618D3C-697A-4864-8C96-A7026D3ED6F0}" srcOrd="0" destOrd="0" presId="urn:microsoft.com/office/officeart/2005/8/layout/lProcess2"/>
    <dgm:cxn modelId="{DFEDF21E-C1E1-4B8B-BC54-B490FC4EE827}" type="presParOf" srcId="{95618D3C-697A-4864-8C96-A7026D3ED6F0}" destId="{A6BEDA68-717E-47AF-B55A-66A3B3A81918}" srcOrd="0" destOrd="0" presId="urn:microsoft.com/office/officeart/2005/8/layout/lProcess2"/>
    <dgm:cxn modelId="{ED1FBC4D-7143-41C6-AE2D-19A9110B00A4}" type="presParOf" srcId="{AA23E70E-5FF4-4E17-9327-DB60047C9463}" destId="{CA9F4039-6A5B-4FEB-AB65-259069335E6D}" srcOrd="3" destOrd="0" presId="urn:microsoft.com/office/officeart/2005/8/layout/lProcess2"/>
    <dgm:cxn modelId="{936304F5-5549-4B3D-97DB-D01B273182AB}" type="presParOf" srcId="{AA23E70E-5FF4-4E17-9327-DB60047C9463}" destId="{1D5B49DA-DB7F-47AC-96D9-04062006CDA4}" srcOrd="4" destOrd="0" presId="urn:microsoft.com/office/officeart/2005/8/layout/lProcess2"/>
    <dgm:cxn modelId="{2A01D360-9AB6-4D8E-BA0D-FA772727108D}" type="presParOf" srcId="{1D5B49DA-DB7F-47AC-96D9-04062006CDA4}" destId="{875B7D58-2E80-417B-B9E7-29ABE52F6829}" srcOrd="0" destOrd="0" presId="urn:microsoft.com/office/officeart/2005/8/layout/lProcess2"/>
    <dgm:cxn modelId="{03E2E7F4-473C-47F7-9519-0405FE63BFE7}" type="presParOf" srcId="{1D5B49DA-DB7F-47AC-96D9-04062006CDA4}" destId="{5B287BE3-0F05-4A58-85DD-7D0837EC6100}" srcOrd="1" destOrd="0" presId="urn:microsoft.com/office/officeart/2005/8/layout/lProcess2"/>
    <dgm:cxn modelId="{5969BB68-091F-4722-80AE-70640442E7F1}" type="presParOf" srcId="{1D5B49DA-DB7F-47AC-96D9-04062006CDA4}" destId="{2151D5E2-2F44-4EAB-8432-E0C810951C18}" srcOrd="2" destOrd="0" presId="urn:microsoft.com/office/officeart/2005/8/layout/lProcess2"/>
    <dgm:cxn modelId="{8296639F-73F5-4B37-B172-29A7B4507779}" type="presParOf" srcId="{2151D5E2-2F44-4EAB-8432-E0C810951C18}" destId="{E69ED2AE-1529-4BDD-8D6E-027E504A6E24}" srcOrd="0" destOrd="0" presId="urn:microsoft.com/office/officeart/2005/8/layout/lProcess2"/>
    <dgm:cxn modelId="{1B19C61C-E032-492B-A69C-7843FCE64161}" type="presParOf" srcId="{E69ED2AE-1529-4BDD-8D6E-027E504A6E24}" destId="{57DD2B8E-661D-43F0-8F8B-4A956362D59B}" srcOrd="0" destOrd="0" presId="urn:microsoft.com/office/officeart/2005/8/layout/lProcess2"/>
    <dgm:cxn modelId="{D8609961-69BE-466F-9F62-1D343F60FB90}" type="presParOf" srcId="{E69ED2AE-1529-4BDD-8D6E-027E504A6E24}" destId="{69F77C55-D40E-4947-B5CD-7F4150B18E02}" srcOrd="1" destOrd="0" presId="urn:microsoft.com/office/officeart/2005/8/layout/lProcess2"/>
    <dgm:cxn modelId="{8A29E941-ECB7-48D6-B87E-9AD874E9B172}" type="presParOf" srcId="{E69ED2AE-1529-4BDD-8D6E-027E504A6E24}" destId="{274BE3EA-2315-47C9-9A54-1B7D158AFCB2}" srcOrd="2" destOrd="0" presId="urn:microsoft.com/office/officeart/2005/8/layout/lProcess2"/>
    <dgm:cxn modelId="{981B02A1-B327-4C89-9781-56149C97BE28}" type="presParOf" srcId="{AA23E70E-5FF4-4E17-9327-DB60047C9463}" destId="{4C30E02D-D0D6-43CA-BD68-1EAD50BF5DD2}" srcOrd="5" destOrd="0" presId="urn:microsoft.com/office/officeart/2005/8/layout/lProcess2"/>
    <dgm:cxn modelId="{5DA456D8-40ED-4228-AF4D-B2B792399030}" type="presParOf" srcId="{AA23E70E-5FF4-4E17-9327-DB60047C9463}" destId="{2AEE724C-D09B-46F7-BF81-1588DAF7BE2F}" srcOrd="6" destOrd="0" presId="urn:microsoft.com/office/officeart/2005/8/layout/lProcess2"/>
    <dgm:cxn modelId="{6FC4FCC5-FD41-4AEC-A454-0735AD4BBD2E}" type="presParOf" srcId="{2AEE724C-D09B-46F7-BF81-1588DAF7BE2F}" destId="{CC97AA64-2DCA-421F-8021-5D7A208098CA}" srcOrd="0" destOrd="0" presId="urn:microsoft.com/office/officeart/2005/8/layout/lProcess2"/>
    <dgm:cxn modelId="{046A2BBB-54A6-4531-A78C-E088726C1DB1}" type="presParOf" srcId="{2AEE724C-D09B-46F7-BF81-1588DAF7BE2F}" destId="{E4BC715A-5D8F-43E6-B9B3-70A996F45F93}" srcOrd="1" destOrd="0" presId="urn:microsoft.com/office/officeart/2005/8/layout/lProcess2"/>
    <dgm:cxn modelId="{C68B1380-3762-40FB-ADE6-9758C3C6BBE5}" type="presParOf" srcId="{2AEE724C-D09B-46F7-BF81-1588DAF7BE2F}" destId="{D53DC26F-9162-4C8D-A214-D609BBC3CAD4}" srcOrd="2" destOrd="0" presId="urn:microsoft.com/office/officeart/2005/8/layout/lProcess2"/>
    <dgm:cxn modelId="{5DC03537-0D38-4175-BBEA-FA6C39A5F305}" type="presParOf" srcId="{D53DC26F-9162-4C8D-A214-D609BBC3CAD4}" destId="{7DB14E53-8215-45EB-806E-2AFB43F264D6}" srcOrd="0" destOrd="0" presId="urn:microsoft.com/office/officeart/2005/8/layout/lProcess2"/>
    <dgm:cxn modelId="{CDAF58D3-D2D9-478B-B124-B048541A37B7}" type="presParOf" srcId="{7DB14E53-8215-45EB-806E-2AFB43F264D6}" destId="{A175E7A8-231A-491E-9A47-159DBAE9479E}" srcOrd="0" destOrd="0" presId="urn:microsoft.com/office/officeart/2005/8/layout/lProcess2"/>
    <dgm:cxn modelId="{B473D365-3153-4482-8757-08264C6DD4A1}" type="presParOf" srcId="{7DB14E53-8215-45EB-806E-2AFB43F264D6}" destId="{15703F68-CEA8-4992-9326-C65566D64AB9}" srcOrd="1" destOrd="0" presId="urn:microsoft.com/office/officeart/2005/8/layout/lProcess2"/>
    <dgm:cxn modelId="{6E5B5BEC-1EB8-4842-B50D-99C173A30581}" type="presParOf" srcId="{7DB14E53-8215-45EB-806E-2AFB43F264D6}" destId="{43B2F8D6-4BED-459E-9331-22D6C5D054F3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6A964170-8B65-4AF9-A512-0127867204ED}" type="doc">
      <dgm:prSet loTypeId="urn:microsoft.com/office/officeart/2005/8/layout/lProcess2" loCatId="list" qsTypeId="urn:microsoft.com/office/officeart/2005/8/quickstyle/simple1" qsCatId="simple" csTypeId="urn:microsoft.com/office/officeart/2005/8/colors/accent4_1" csCatId="accent4" phldr="1"/>
      <dgm:spPr/>
      <dgm:t>
        <a:bodyPr/>
        <a:lstStyle/>
        <a:p>
          <a:endParaRPr lang="es-ES"/>
        </a:p>
      </dgm:t>
    </dgm:pt>
    <dgm:pt modelId="{B9D8B118-C49F-4C37-898A-4283498A0AC1}">
      <dgm:prSet phldrT="[Texto]" custT="1"/>
      <dgm:spPr/>
      <dgm:t>
        <a:bodyPr/>
        <a:lstStyle/>
        <a:p>
          <a:r>
            <a:rPr lang="es-ES" sz="1700" dirty="0"/>
            <a:t>Modificaciones contractuales</a:t>
          </a:r>
        </a:p>
      </dgm:t>
    </dgm:pt>
    <dgm:pt modelId="{D4D1D0E5-2343-4A09-8A24-C24A6EE84D4D}" type="parTrans" cxnId="{3D067A5D-7EC1-48F0-A857-19FB0D1BEF62}">
      <dgm:prSet/>
      <dgm:spPr/>
      <dgm:t>
        <a:bodyPr/>
        <a:lstStyle/>
        <a:p>
          <a:endParaRPr lang="es-ES" sz="1400">
            <a:solidFill>
              <a:schemeClr val="tx1"/>
            </a:solidFill>
          </a:endParaRPr>
        </a:p>
      </dgm:t>
    </dgm:pt>
    <dgm:pt modelId="{6D9BCAE8-0F69-4038-9DC8-69050C6A8AC7}" type="sibTrans" cxnId="{3D067A5D-7EC1-48F0-A857-19FB0D1BEF62}">
      <dgm:prSet/>
      <dgm:spPr/>
      <dgm:t>
        <a:bodyPr/>
        <a:lstStyle/>
        <a:p>
          <a:endParaRPr lang="es-ES" sz="1400">
            <a:solidFill>
              <a:schemeClr val="tx1"/>
            </a:solidFill>
          </a:endParaRPr>
        </a:p>
      </dgm:t>
    </dgm:pt>
    <dgm:pt modelId="{4A5917F5-1975-42ED-8B66-612C07079519}">
      <dgm:prSet phldrT="[Texto]" custT="1"/>
      <dgm:spPr/>
      <dgm:t>
        <a:bodyPr/>
        <a:lstStyle/>
        <a:p>
          <a:r>
            <a:rPr lang="es-ES" sz="1700" kern="1200" dirty="0">
              <a:latin typeface="Gill Sans MT (Cuerpo)"/>
              <a:ea typeface="+mn-ea"/>
              <a:cs typeface="+mn-cs"/>
            </a:rPr>
            <a:t>Subcontratación</a:t>
          </a:r>
        </a:p>
      </dgm:t>
    </dgm:pt>
    <dgm:pt modelId="{059D8312-EF66-4B6B-B0AE-969D2C6847AE}" type="sibTrans" cxnId="{7AA262D0-BE8E-44A3-A3E7-17213CEA15D9}">
      <dgm:prSet/>
      <dgm:spPr/>
      <dgm:t>
        <a:bodyPr/>
        <a:lstStyle/>
        <a:p>
          <a:endParaRPr lang="es-ES" sz="1400">
            <a:solidFill>
              <a:schemeClr val="tx1"/>
            </a:solidFill>
          </a:endParaRPr>
        </a:p>
      </dgm:t>
    </dgm:pt>
    <dgm:pt modelId="{970C058C-FFF0-4401-AC9B-E94A28E413E0}" type="parTrans" cxnId="{7AA262D0-BE8E-44A3-A3E7-17213CEA15D9}">
      <dgm:prSet/>
      <dgm:spPr/>
      <dgm:t>
        <a:bodyPr/>
        <a:lstStyle/>
        <a:p>
          <a:endParaRPr lang="es-ES" sz="1400">
            <a:solidFill>
              <a:schemeClr val="tx1"/>
            </a:solidFill>
          </a:endParaRPr>
        </a:p>
      </dgm:t>
    </dgm:pt>
    <dgm:pt modelId="{74613E53-E466-44FE-B502-C0D4C0F701B2}">
      <dgm:prSet phldrT="[Texto]" custT="1"/>
      <dgm:spPr>
        <a:ln>
          <a:solidFill>
            <a:srgbClr val="FF0000"/>
          </a:solidFill>
        </a:ln>
      </dgm:spPr>
      <dgm:t>
        <a:bodyPr/>
        <a:lstStyle/>
        <a:p>
          <a:r>
            <a:rPr lang="es-ES" sz="1200" dirty="0"/>
            <a:t>Reflejo de causas de modificación en plataformas</a:t>
          </a:r>
        </a:p>
      </dgm:t>
    </dgm:pt>
    <dgm:pt modelId="{1573B8F7-AA0D-4475-9975-A41A6CAEDEBA}" type="parTrans" cxnId="{17BA8FDB-5A29-43C9-B0C1-0B98A3DB7BF0}">
      <dgm:prSet/>
      <dgm:spPr/>
      <dgm:t>
        <a:bodyPr/>
        <a:lstStyle/>
        <a:p>
          <a:endParaRPr lang="es-ES" sz="1400">
            <a:solidFill>
              <a:schemeClr val="tx1"/>
            </a:solidFill>
          </a:endParaRPr>
        </a:p>
      </dgm:t>
    </dgm:pt>
    <dgm:pt modelId="{4473B466-9BDB-4A7B-9A0E-A24F49330445}" type="sibTrans" cxnId="{17BA8FDB-5A29-43C9-B0C1-0B98A3DB7BF0}">
      <dgm:prSet/>
      <dgm:spPr/>
      <dgm:t>
        <a:bodyPr/>
        <a:lstStyle/>
        <a:p>
          <a:endParaRPr lang="es-ES" sz="1400">
            <a:solidFill>
              <a:schemeClr val="tx1"/>
            </a:solidFill>
          </a:endParaRPr>
        </a:p>
      </dgm:t>
    </dgm:pt>
    <dgm:pt modelId="{0521E3B9-2356-483F-AE85-C105FF01887B}">
      <dgm:prSet phldrT="[Texto]" custT="1"/>
      <dgm:spPr>
        <a:ln>
          <a:solidFill>
            <a:srgbClr val="FFC000"/>
          </a:solidFill>
        </a:ln>
      </dgm:spPr>
      <dgm:t>
        <a:bodyPr/>
        <a:lstStyle/>
        <a:p>
          <a:r>
            <a:rPr lang="es-ES" sz="1200" dirty="0"/>
            <a:t>Distinción clara entre modificación, prórroga y ampliación de plazo en plataformas</a:t>
          </a:r>
        </a:p>
      </dgm:t>
    </dgm:pt>
    <dgm:pt modelId="{AA62AE33-CAD2-4A53-95C6-F02A8F21BE21}" type="parTrans" cxnId="{334D7D79-91CC-4EC0-8A11-9891D502823A}">
      <dgm:prSet/>
      <dgm:spPr/>
      <dgm:t>
        <a:bodyPr/>
        <a:lstStyle/>
        <a:p>
          <a:endParaRPr lang="es-ES" sz="1400">
            <a:solidFill>
              <a:schemeClr val="tx1"/>
            </a:solidFill>
          </a:endParaRPr>
        </a:p>
      </dgm:t>
    </dgm:pt>
    <dgm:pt modelId="{6208DEBF-BD1A-46BF-9BB6-09E258EA7D21}" type="sibTrans" cxnId="{334D7D79-91CC-4EC0-8A11-9891D502823A}">
      <dgm:prSet/>
      <dgm:spPr/>
      <dgm:t>
        <a:bodyPr/>
        <a:lstStyle/>
        <a:p>
          <a:endParaRPr lang="es-ES" sz="1400">
            <a:solidFill>
              <a:schemeClr val="tx1"/>
            </a:solidFill>
          </a:endParaRPr>
        </a:p>
      </dgm:t>
    </dgm:pt>
    <dgm:pt modelId="{1F8956DE-36FD-4915-A858-D0DEDEE8D54D}">
      <dgm:prSet phldrT="[Texto]" custT="1"/>
      <dgm:spPr>
        <a:ln>
          <a:solidFill>
            <a:srgbClr val="FF0000"/>
          </a:solidFill>
        </a:ln>
      </dgm:spPr>
      <dgm:t>
        <a:bodyPr/>
        <a:lstStyle/>
        <a:p>
          <a:r>
            <a:rPr lang="es-ES" sz="1200" dirty="0"/>
            <a:t>Información obligatoria en pliegos y anuncios de licitación y formalización</a:t>
          </a:r>
        </a:p>
      </dgm:t>
    </dgm:pt>
    <dgm:pt modelId="{A6510CB1-97C7-48D1-A448-AEECBB79B85E}" type="parTrans" cxnId="{20D34523-F48C-44B1-8FE5-410D74DF6EAD}">
      <dgm:prSet/>
      <dgm:spPr/>
      <dgm:t>
        <a:bodyPr/>
        <a:lstStyle/>
        <a:p>
          <a:endParaRPr lang="es-ES" sz="1400">
            <a:solidFill>
              <a:schemeClr val="tx1"/>
            </a:solidFill>
          </a:endParaRPr>
        </a:p>
      </dgm:t>
    </dgm:pt>
    <dgm:pt modelId="{AB26204F-B604-4E31-9C28-B011AC00B709}" type="sibTrans" cxnId="{20D34523-F48C-44B1-8FE5-410D74DF6EAD}">
      <dgm:prSet/>
      <dgm:spPr/>
      <dgm:t>
        <a:bodyPr/>
        <a:lstStyle/>
        <a:p>
          <a:endParaRPr lang="es-ES" sz="1400">
            <a:solidFill>
              <a:schemeClr val="tx1"/>
            </a:solidFill>
          </a:endParaRPr>
        </a:p>
      </dgm:t>
    </dgm:pt>
    <dgm:pt modelId="{73282614-CAEB-4C71-AA8E-7975E86BAEA7}">
      <dgm:prSet phldrT="[Texto]" custT="1"/>
      <dgm:spPr>
        <a:ln>
          <a:solidFill>
            <a:srgbClr val="FF0000"/>
          </a:solidFill>
        </a:ln>
      </dgm:spPr>
      <dgm:t>
        <a:bodyPr/>
        <a:lstStyle/>
        <a:p>
          <a:r>
            <a:rPr lang="es-ES" sz="1200" dirty="0"/>
            <a:t>Incorporación justificante de pago en expediente</a:t>
          </a:r>
        </a:p>
      </dgm:t>
    </dgm:pt>
    <dgm:pt modelId="{F202C37E-FD42-46B5-BC13-7B4587E51060}" type="parTrans" cxnId="{161EDF4D-5C82-42CF-AFAD-7183A40B0C92}">
      <dgm:prSet/>
      <dgm:spPr/>
      <dgm:t>
        <a:bodyPr/>
        <a:lstStyle/>
        <a:p>
          <a:endParaRPr lang="es-ES" sz="1400">
            <a:solidFill>
              <a:schemeClr val="tx1"/>
            </a:solidFill>
          </a:endParaRPr>
        </a:p>
      </dgm:t>
    </dgm:pt>
    <dgm:pt modelId="{A64523AA-470C-4B77-981A-C9DBC551A7DF}" type="sibTrans" cxnId="{161EDF4D-5C82-42CF-AFAD-7183A40B0C92}">
      <dgm:prSet/>
      <dgm:spPr/>
      <dgm:t>
        <a:bodyPr/>
        <a:lstStyle/>
        <a:p>
          <a:endParaRPr lang="es-ES" sz="1400">
            <a:solidFill>
              <a:schemeClr val="tx1"/>
            </a:solidFill>
          </a:endParaRPr>
        </a:p>
      </dgm:t>
    </dgm:pt>
    <dgm:pt modelId="{F92E74BF-E02D-4D21-9579-E77F20968355}">
      <dgm:prSet phldrT="[Texto]" custT="1"/>
      <dgm:spPr/>
      <dgm:t>
        <a:bodyPr/>
        <a:lstStyle/>
        <a:p>
          <a:r>
            <a:rPr lang="es-ES" sz="1700" dirty="0"/>
            <a:t>Falta de acreditación de cumplimiento contrato</a:t>
          </a:r>
        </a:p>
      </dgm:t>
    </dgm:pt>
    <dgm:pt modelId="{57AE5BB0-2409-47A2-9D4E-87B4A7429689}" type="parTrans" cxnId="{0100DB11-C7CD-4CDC-89AD-8344AFB7A7F7}">
      <dgm:prSet/>
      <dgm:spPr/>
      <dgm:t>
        <a:bodyPr/>
        <a:lstStyle/>
        <a:p>
          <a:endParaRPr lang="es-ES"/>
        </a:p>
      </dgm:t>
    </dgm:pt>
    <dgm:pt modelId="{073F95A4-0C9A-46EE-9246-A138A0BC2130}" type="sibTrans" cxnId="{0100DB11-C7CD-4CDC-89AD-8344AFB7A7F7}">
      <dgm:prSet/>
      <dgm:spPr/>
      <dgm:t>
        <a:bodyPr/>
        <a:lstStyle/>
        <a:p>
          <a:endParaRPr lang="es-ES"/>
        </a:p>
      </dgm:t>
    </dgm:pt>
    <dgm:pt modelId="{E8DFFBEF-CCCA-4F64-9F27-3BBB4F2A18A2}">
      <dgm:prSet phldrT="[Texto]" custT="1"/>
      <dgm:spPr>
        <a:ln>
          <a:solidFill>
            <a:srgbClr val="00B050"/>
          </a:solidFill>
        </a:ln>
      </dgm:spPr>
      <dgm:t>
        <a:bodyPr/>
        <a:lstStyle/>
        <a:p>
          <a:r>
            <a:rPr lang="es-ES" sz="1200" dirty="0"/>
            <a:t>Anuncio voluntario de ejecución (PLACSP)</a:t>
          </a:r>
        </a:p>
      </dgm:t>
    </dgm:pt>
    <dgm:pt modelId="{AEE827E9-F63A-4CD6-87F4-969A5E077AC3}" type="parTrans" cxnId="{F3650C4A-948D-459F-89ED-8B586C55A86D}">
      <dgm:prSet/>
      <dgm:spPr/>
      <dgm:t>
        <a:bodyPr/>
        <a:lstStyle/>
        <a:p>
          <a:endParaRPr lang="es-ES"/>
        </a:p>
      </dgm:t>
    </dgm:pt>
    <dgm:pt modelId="{D69D0414-FDF3-48B6-AE82-6D6A38B9BE2E}" type="sibTrans" cxnId="{F3650C4A-948D-459F-89ED-8B586C55A86D}">
      <dgm:prSet/>
      <dgm:spPr/>
      <dgm:t>
        <a:bodyPr/>
        <a:lstStyle/>
        <a:p>
          <a:endParaRPr lang="es-ES"/>
        </a:p>
      </dgm:t>
    </dgm:pt>
    <dgm:pt modelId="{6E84EC03-663B-45E2-999D-A9860E928304}">
      <dgm:prSet phldrT="[Texto]" custT="1"/>
      <dgm:spPr/>
      <dgm:t>
        <a:bodyPr/>
        <a:lstStyle/>
        <a:p>
          <a:r>
            <a:rPr lang="es-ES" sz="1700" dirty="0"/>
            <a:t>Falta información pago y recepción</a:t>
          </a:r>
        </a:p>
      </dgm:t>
    </dgm:pt>
    <dgm:pt modelId="{35B8704D-3B8A-44E8-A701-2C26B8EBDAA1}" type="parTrans" cxnId="{D75F079E-9889-4C55-8154-9A8B1D81E330}">
      <dgm:prSet/>
      <dgm:spPr/>
      <dgm:t>
        <a:bodyPr/>
        <a:lstStyle/>
        <a:p>
          <a:endParaRPr lang="es-ES"/>
        </a:p>
      </dgm:t>
    </dgm:pt>
    <dgm:pt modelId="{38D58DC9-AEE8-4503-95DD-D66ECB05111B}" type="sibTrans" cxnId="{D75F079E-9889-4C55-8154-9A8B1D81E330}">
      <dgm:prSet/>
      <dgm:spPr/>
      <dgm:t>
        <a:bodyPr/>
        <a:lstStyle/>
        <a:p>
          <a:endParaRPr lang="es-ES"/>
        </a:p>
      </dgm:t>
    </dgm:pt>
    <dgm:pt modelId="{DB7BD329-2F69-4902-A42F-25870A0FF60A}">
      <dgm:prSet phldrT="[Texto]" custT="1"/>
      <dgm:spPr>
        <a:ln>
          <a:solidFill>
            <a:srgbClr val="FFC000"/>
          </a:solidFill>
        </a:ln>
      </dgm:spPr>
      <dgm:t>
        <a:bodyPr/>
        <a:lstStyle/>
        <a:p>
          <a:r>
            <a:rPr lang="es-ES" sz="1200" dirty="0"/>
            <a:t>Control por responsable del contrato</a:t>
          </a:r>
        </a:p>
      </dgm:t>
    </dgm:pt>
    <dgm:pt modelId="{26C8FB90-22BA-47BB-BAED-E25B8823964D}" type="parTrans" cxnId="{026661B7-C443-448C-ADD8-45F240D41166}">
      <dgm:prSet/>
      <dgm:spPr/>
      <dgm:t>
        <a:bodyPr/>
        <a:lstStyle/>
        <a:p>
          <a:endParaRPr lang="es-ES"/>
        </a:p>
      </dgm:t>
    </dgm:pt>
    <dgm:pt modelId="{19F30DAA-0C01-45D7-A15C-FBE343F44FF0}" type="sibTrans" cxnId="{026661B7-C443-448C-ADD8-45F240D41166}">
      <dgm:prSet/>
      <dgm:spPr/>
      <dgm:t>
        <a:bodyPr/>
        <a:lstStyle/>
        <a:p>
          <a:endParaRPr lang="es-ES"/>
        </a:p>
      </dgm:t>
    </dgm:pt>
    <dgm:pt modelId="{8FB52BEC-9DDA-4F95-BEE1-C387D78A018C}" type="pres">
      <dgm:prSet presAssocID="{6A964170-8B65-4AF9-A512-0127867204ED}" presName="theList" presStyleCnt="0">
        <dgm:presLayoutVars>
          <dgm:dir/>
          <dgm:animLvl val="lvl"/>
          <dgm:resizeHandles val="exact"/>
        </dgm:presLayoutVars>
      </dgm:prSet>
      <dgm:spPr/>
    </dgm:pt>
    <dgm:pt modelId="{643A5C76-94D0-4F5A-A119-A6632CE631CB}" type="pres">
      <dgm:prSet presAssocID="{B9D8B118-C49F-4C37-898A-4283498A0AC1}" presName="compNode" presStyleCnt="0"/>
      <dgm:spPr/>
    </dgm:pt>
    <dgm:pt modelId="{ECFF071C-673B-4777-8553-1641D1BF1664}" type="pres">
      <dgm:prSet presAssocID="{B9D8B118-C49F-4C37-898A-4283498A0AC1}" presName="aNode" presStyleLbl="bgShp" presStyleIdx="0" presStyleCnt="4"/>
      <dgm:spPr/>
    </dgm:pt>
    <dgm:pt modelId="{3ADE5743-1ADF-461A-B2CE-0360DB1937C6}" type="pres">
      <dgm:prSet presAssocID="{B9D8B118-C49F-4C37-898A-4283498A0AC1}" presName="textNode" presStyleLbl="bgShp" presStyleIdx="0" presStyleCnt="4"/>
      <dgm:spPr/>
    </dgm:pt>
    <dgm:pt modelId="{8B7CB102-2446-48B1-B16B-0A188284E26E}" type="pres">
      <dgm:prSet presAssocID="{B9D8B118-C49F-4C37-898A-4283498A0AC1}" presName="compChildNode" presStyleCnt="0"/>
      <dgm:spPr/>
    </dgm:pt>
    <dgm:pt modelId="{AD239F36-DFF8-4DB9-9D5B-D02AD4E60802}" type="pres">
      <dgm:prSet presAssocID="{B9D8B118-C49F-4C37-898A-4283498A0AC1}" presName="theInnerList" presStyleCnt="0"/>
      <dgm:spPr/>
    </dgm:pt>
    <dgm:pt modelId="{23B83957-E1E0-4D63-8D46-DB4BF88D1A86}" type="pres">
      <dgm:prSet presAssocID="{74613E53-E466-44FE-B502-C0D4C0F701B2}" presName="childNode" presStyleLbl="node1" presStyleIdx="0" presStyleCnt="6">
        <dgm:presLayoutVars>
          <dgm:bulletEnabled val="1"/>
        </dgm:presLayoutVars>
      </dgm:prSet>
      <dgm:spPr/>
    </dgm:pt>
    <dgm:pt modelId="{9A0191D5-C720-4714-AB12-DA03ABBB8BEF}" type="pres">
      <dgm:prSet presAssocID="{74613E53-E466-44FE-B502-C0D4C0F701B2}" presName="aSpace2" presStyleCnt="0"/>
      <dgm:spPr/>
    </dgm:pt>
    <dgm:pt modelId="{522EC2FB-0DD4-4CB5-952F-658EF9C554D9}" type="pres">
      <dgm:prSet presAssocID="{0521E3B9-2356-483F-AE85-C105FF01887B}" presName="childNode" presStyleLbl="node1" presStyleIdx="1" presStyleCnt="6">
        <dgm:presLayoutVars>
          <dgm:bulletEnabled val="1"/>
        </dgm:presLayoutVars>
      </dgm:prSet>
      <dgm:spPr/>
    </dgm:pt>
    <dgm:pt modelId="{29EEA02F-7F8B-4543-B031-DEEDAE6BE8E2}" type="pres">
      <dgm:prSet presAssocID="{B9D8B118-C49F-4C37-898A-4283498A0AC1}" presName="aSpace" presStyleCnt="0"/>
      <dgm:spPr/>
    </dgm:pt>
    <dgm:pt modelId="{43FC598C-D3CA-4E67-8469-F0A292205C90}" type="pres">
      <dgm:prSet presAssocID="{4A5917F5-1975-42ED-8B66-612C07079519}" presName="compNode" presStyleCnt="0"/>
      <dgm:spPr/>
    </dgm:pt>
    <dgm:pt modelId="{18CEF295-6267-4E59-9CBF-4E8F4406A7A2}" type="pres">
      <dgm:prSet presAssocID="{4A5917F5-1975-42ED-8B66-612C07079519}" presName="aNode" presStyleLbl="bgShp" presStyleIdx="1" presStyleCnt="4"/>
      <dgm:spPr/>
    </dgm:pt>
    <dgm:pt modelId="{F2C6D140-9A70-44B9-BB7B-2A92066BBC15}" type="pres">
      <dgm:prSet presAssocID="{4A5917F5-1975-42ED-8B66-612C07079519}" presName="textNode" presStyleLbl="bgShp" presStyleIdx="1" presStyleCnt="4"/>
      <dgm:spPr/>
    </dgm:pt>
    <dgm:pt modelId="{B1AC2585-5F9B-4E77-862D-5BDBB728B7E0}" type="pres">
      <dgm:prSet presAssocID="{4A5917F5-1975-42ED-8B66-612C07079519}" presName="compChildNode" presStyleCnt="0"/>
      <dgm:spPr/>
    </dgm:pt>
    <dgm:pt modelId="{024AB558-69A9-45C5-8693-338DCD5CF2DD}" type="pres">
      <dgm:prSet presAssocID="{4A5917F5-1975-42ED-8B66-612C07079519}" presName="theInnerList" presStyleCnt="0"/>
      <dgm:spPr/>
    </dgm:pt>
    <dgm:pt modelId="{004AC2DA-CFC7-414A-83E6-9AC0E3D8AD36}" type="pres">
      <dgm:prSet presAssocID="{1F8956DE-36FD-4915-A858-D0DEDEE8D54D}" presName="childNode" presStyleLbl="node1" presStyleIdx="2" presStyleCnt="6">
        <dgm:presLayoutVars>
          <dgm:bulletEnabled val="1"/>
        </dgm:presLayoutVars>
      </dgm:prSet>
      <dgm:spPr/>
    </dgm:pt>
    <dgm:pt modelId="{A27DFB6F-7133-4CD2-B788-BF68581A449E}" type="pres">
      <dgm:prSet presAssocID="{1F8956DE-36FD-4915-A858-D0DEDEE8D54D}" presName="aSpace2" presStyleCnt="0"/>
      <dgm:spPr/>
    </dgm:pt>
    <dgm:pt modelId="{D1994A74-4A43-40E7-90D1-6AD417B3E824}" type="pres">
      <dgm:prSet presAssocID="{73282614-CAEB-4C71-AA8E-7975E86BAEA7}" presName="childNode" presStyleLbl="node1" presStyleIdx="3" presStyleCnt="6">
        <dgm:presLayoutVars>
          <dgm:bulletEnabled val="1"/>
        </dgm:presLayoutVars>
      </dgm:prSet>
      <dgm:spPr/>
    </dgm:pt>
    <dgm:pt modelId="{6A66C1DC-143A-4338-8303-A82E0C367FA0}" type="pres">
      <dgm:prSet presAssocID="{4A5917F5-1975-42ED-8B66-612C07079519}" presName="aSpace" presStyleCnt="0"/>
      <dgm:spPr/>
    </dgm:pt>
    <dgm:pt modelId="{8754DC0C-3032-4606-A3CA-F2416983A135}" type="pres">
      <dgm:prSet presAssocID="{6E84EC03-663B-45E2-999D-A9860E928304}" presName="compNode" presStyleCnt="0"/>
      <dgm:spPr/>
    </dgm:pt>
    <dgm:pt modelId="{F935440D-E3A0-4C80-A754-D7BAB8DC3BD7}" type="pres">
      <dgm:prSet presAssocID="{6E84EC03-663B-45E2-999D-A9860E928304}" presName="aNode" presStyleLbl="bgShp" presStyleIdx="2" presStyleCnt="4"/>
      <dgm:spPr/>
    </dgm:pt>
    <dgm:pt modelId="{D209B2D4-99D6-4886-8847-B548A2B4B124}" type="pres">
      <dgm:prSet presAssocID="{6E84EC03-663B-45E2-999D-A9860E928304}" presName="textNode" presStyleLbl="bgShp" presStyleIdx="2" presStyleCnt="4"/>
      <dgm:spPr/>
    </dgm:pt>
    <dgm:pt modelId="{1BF791E4-671B-42CD-B9AB-2B9F1CCD6728}" type="pres">
      <dgm:prSet presAssocID="{6E84EC03-663B-45E2-999D-A9860E928304}" presName="compChildNode" presStyleCnt="0"/>
      <dgm:spPr/>
    </dgm:pt>
    <dgm:pt modelId="{C344D12A-8E96-4F13-AA2C-64C308B28456}" type="pres">
      <dgm:prSet presAssocID="{6E84EC03-663B-45E2-999D-A9860E928304}" presName="theInnerList" presStyleCnt="0"/>
      <dgm:spPr/>
    </dgm:pt>
    <dgm:pt modelId="{2BF17DE6-6216-4477-9BF8-3F8CE579A186}" type="pres">
      <dgm:prSet presAssocID="{DB7BD329-2F69-4902-A42F-25870A0FF60A}" presName="childNode" presStyleLbl="node1" presStyleIdx="4" presStyleCnt="6">
        <dgm:presLayoutVars>
          <dgm:bulletEnabled val="1"/>
        </dgm:presLayoutVars>
      </dgm:prSet>
      <dgm:spPr/>
    </dgm:pt>
    <dgm:pt modelId="{2EF2AFD3-BA2C-4364-AD84-DD301F9E9FD6}" type="pres">
      <dgm:prSet presAssocID="{6E84EC03-663B-45E2-999D-A9860E928304}" presName="aSpace" presStyleCnt="0"/>
      <dgm:spPr/>
    </dgm:pt>
    <dgm:pt modelId="{4D764578-8A41-4950-907D-83E699AA90FF}" type="pres">
      <dgm:prSet presAssocID="{F92E74BF-E02D-4D21-9579-E77F20968355}" presName="compNode" presStyleCnt="0"/>
      <dgm:spPr/>
    </dgm:pt>
    <dgm:pt modelId="{7AA0288E-BF58-4F0A-8FD7-C8E9851BB4CE}" type="pres">
      <dgm:prSet presAssocID="{F92E74BF-E02D-4D21-9579-E77F20968355}" presName="aNode" presStyleLbl="bgShp" presStyleIdx="3" presStyleCnt="4"/>
      <dgm:spPr/>
    </dgm:pt>
    <dgm:pt modelId="{1359F678-29A6-4AD8-9B41-541AE4D362F8}" type="pres">
      <dgm:prSet presAssocID="{F92E74BF-E02D-4D21-9579-E77F20968355}" presName="textNode" presStyleLbl="bgShp" presStyleIdx="3" presStyleCnt="4"/>
      <dgm:spPr/>
    </dgm:pt>
    <dgm:pt modelId="{B515FC2A-8970-4AC5-8B25-11427D97341D}" type="pres">
      <dgm:prSet presAssocID="{F92E74BF-E02D-4D21-9579-E77F20968355}" presName="compChildNode" presStyleCnt="0"/>
      <dgm:spPr/>
    </dgm:pt>
    <dgm:pt modelId="{90F371AF-1086-4B49-90C9-D35C7CFE8B05}" type="pres">
      <dgm:prSet presAssocID="{F92E74BF-E02D-4D21-9579-E77F20968355}" presName="theInnerList" presStyleCnt="0"/>
      <dgm:spPr/>
    </dgm:pt>
    <dgm:pt modelId="{24FB0FF7-88FC-4837-B62D-74219772CC57}" type="pres">
      <dgm:prSet presAssocID="{E8DFFBEF-CCCA-4F64-9F27-3BBB4F2A18A2}" presName="childNode" presStyleLbl="node1" presStyleIdx="5" presStyleCnt="6">
        <dgm:presLayoutVars>
          <dgm:bulletEnabled val="1"/>
        </dgm:presLayoutVars>
      </dgm:prSet>
      <dgm:spPr/>
    </dgm:pt>
  </dgm:ptLst>
  <dgm:cxnLst>
    <dgm:cxn modelId="{F19E6502-F62E-4C5B-927F-5F91E424C8A1}" type="presOf" srcId="{6E84EC03-663B-45E2-999D-A9860E928304}" destId="{F935440D-E3A0-4C80-A754-D7BAB8DC3BD7}" srcOrd="0" destOrd="0" presId="urn:microsoft.com/office/officeart/2005/8/layout/lProcess2"/>
    <dgm:cxn modelId="{0100DB11-C7CD-4CDC-89AD-8344AFB7A7F7}" srcId="{6A964170-8B65-4AF9-A512-0127867204ED}" destId="{F92E74BF-E02D-4D21-9579-E77F20968355}" srcOrd="3" destOrd="0" parTransId="{57AE5BB0-2409-47A2-9D4E-87B4A7429689}" sibTransId="{073F95A4-0C9A-46EE-9246-A138A0BC2130}"/>
    <dgm:cxn modelId="{20D34523-F48C-44B1-8FE5-410D74DF6EAD}" srcId="{4A5917F5-1975-42ED-8B66-612C07079519}" destId="{1F8956DE-36FD-4915-A858-D0DEDEE8D54D}" srcOrd="0" destOrd="0" parTransId="{A6510CB1-97C7-48D1-A448-AEECBB79B85E}" sibTransId="{AB26204F-B604-4E31-9C28-B011AC00B709}"/>
    <dgm:cxn modelId="{897E342F-7758-4FA0-BD99-DBE9F0FAA90E}" type="presOf" srcId="{F92E74BF-E02D-4D21-9579-E77F20968355}" destId="{1359F678-29A6-4AD8-9B41-541AE4D362F8}" srcOrd="1" destOrd="0" presId="urn:microsoft.com/office/officeart/2005/8/layout/lProcess2"/>
    <dgm:cxn modelId="{3D067A5D-7EC1-48F0-A857-19FB0D1BEF62}" srcId="{6A964170-8B65-4AF9-A512-0127867204ED}" destId="{B9D8B118-C49F-4C37-898A-4283498A0AC1}" srcOrd="0" destOrd="0" parTransId="{D4D1D0E5-2343-4A09-8A24-C24A6EE84D4D}" sibTransId="{6D9BCAE8-0F69-4038-9DC8-69050C6A8AC7}"/>
    <dgm:cxn modelId="{61635662-4241-41C4-8B4C-32D61EDDC4E4}" type="presOf" srcId="{6A964170-8B65-4AF9-A512-0127867204ED}" destId="{8FB52BEC-9DDA-4F95-BEE1-C387D78A018C}" srcOrd="0" destOrd="0" presId="urn:microsoft.com/office/officeart/2005/8/layout/lProcess2"/>
    <dgm:cxn modelId="{5621D569-EB0E-47EB-87C9-DBB89DBB7DD8}" type="presOf" srcId="{DB7BD329-2F69-4902-A42F-25870A0FF60A}" destId="{2BF17DE6-6216-4477-9BF8-3F8CE579A186}" srcOrd="0" destOrd="0" presId="urn:microsoft.com/office/officeart/2005/8/layout/lProcess2"/>
    <dgm:cxn modelId="{F3650C4A-948D-459F-89ED-8B586C55A86D}" srcId="{F92E74BF-E02D-4D21-9579-E77F20968355}" destId="{E8DFFBEF-CCCA-4F64-9F27-3BBB4F2A18A2}" srcOrd="0" destOrd="0" parTransId="{AEE827E9-F63A-4CD6-87F4-969A5E077AC3}" sibTransId="{D69D0414-FDF3-48B6-AE82-6D6A38B9BE2E}"/>
    <dgm:cxn modelId="{161EDF4D-5C82-42CF-AFAD-7183A40B0C92}" srcId="{4A5917F5-1975-42ED-8B66-612C07079519}" destId="{73282614-CAEB-4C71-AA8E-7975E86BAEA7}" srcOrd="1" destOrd="0" parTransId="{F202C37E-FD42-46B5-BC13-7B4587E51060}" sibTransId="{A64523AA-470C-4B77-981A-C9DBC551A7DF}"/>
    <dgm:cxn modelId="{334D7D79-91CC-4EC0-8A11-9891D502823A}" srcId="{B9D8B118-C49F-4C37-898A-4283498A0AC1}" destId="{0521E3B9-2356-483F-AE85-C105FF01887B}" srcOrd="1" destOrd="0" parTransId="{AA62AE33-CAD2-4A53-95C6-F02A8F21BE21}" sibTransId="{6208DEBF-BD1A-46BF-9BB6-09E258EA7D21}"/>
    <dgm:cxn modelId="{7997367B-76B6-4345-AA24-92356EC27BF4}" type="presOf" srcId="{F92E74BF-E02D-4D21-9579-E77F20968355}" destId="{7AA0288E-BF58-4F0A-8FD7-C8E9851BB4CE}" srcOrd="0" destOrd="0" presId="urn:microsoft.com/office/officeart/2005/8/layout/lProcess2"/>
    <dgm:cxn modelId="{3EC04580-981D-408B-B909-01F8B7CDD359}" type="presOf" srcId="{73282614-CAEB-4C71-AA8E-7975E86BAEA7}" destId="{D1994A74-4A43-40E7-90D1-6AD417B3E824}" srcOrd="0" destOrd="0" presId="urn:microsoft.com/office/officeart/2005/8/layout/lProcess2"/>
    <dgm:cxn modelId="{65DFAD88-5E59-428D-9332-2A1CEF78AF93}" type="presOf" srcId="{4A5917F5-1975-42ED-8B66-612C07079519}" destId="{18CEF295-6267-4E59-9CBF-4E8F4406A7A2}" srcOrd="0" destOrd="0" presId="urn:microsoft.com/office/officeart/2005/8/layout/lProcess2"/>
    <dgm:cxn modelId="{D75F079E-9889-4C55-8154-9A8B1D81E330}" srcId="{6A964170-8B65-4AF9-A512-0127867204ED}" destId="{6E84EC03-663B-45E2-999D-A9860E928304}" srcOrd="2" destOrd="0" parTransId="{35B8704D-3B8A-44E8-A701-2C26B8EBDAA1}" sibTransId="{38D58DC9-AEE8-4503-95DD-D66ECB05111B}"/>
    <dgm:cxn modelId="{A80F80A3-5644-48E3-891A-553D924C3990}" type="presOf" srcId="{B9D8B118-C49F-4C37-898A-4283498A0AC1}" destId="{3ADE5743-1ADF-461A-B2CE-0360DB1937C6}" srcOrd="1" destOrd="0" presId="urn:microsoft.com/office/officeart/2005/8/layout/lProcess2"/>
    <dgm:cxn modelId="{E97D5AB5-930C-4725-9A8C-D40E7F2CCC64}" type="presOf" srcId="{6E84EC03-663B-45E2-999D-A9860E928304}" destId="{D209B2D4-99D6-4886-8847-B548A2B4B124}" srcOrd="1" destOrd="0" presId="urn:microsoft.com/office/officeart/2005/8/layout/lProcess2"/>
    <dgm:cxn modelId="{026661B7-C443-448C-ADD8-45F240D41166}" srcId="{6E84EC03-663B-45E2-999D-A9860E928304}" destId="{DB7BD329-2F69-4902-A42F-25870A0FF60A}" srcOrd="0" destOrd="0" parTransId="{26C8FB90-22BA-47BB-BAED-E25B8823964D}" sibTransId="{19F30DAA-0C01-45D7-A15C-FBE343F44FF0}"/>
    <dgm:cxn modelId="{8B35CDB8-A0A6-4AF0-AF8A-2FE4BDEA42EB}" type="presOf" srcId="{4A5917F5-1975-42ED-8B66-612C07079519}" destId="{F2C6D140-9A70-44B9-BB7B-2A92066BBC15}" srcOrd="1" destOrd="0" presId="urn:microsoft.com/office/officeart/2005/8/layout/lProcess2"/>
    <dgm:cxn modelId="{CF17F7CC-2D90-43B0-A2B7-A1E5C84474AB}" type="presOf" srcId="{E8DFFBEF-CCCA-4F64-9F27-3BBB4F2A18A2}" destId="{24FB0FF7-88FC-4837-B62D-74219772CC57}" srcOrd="0" destOrd="0" presId="urn:microsoft.com/office/officeart/2005/8/layout/lProcess2"/>
    <dgm:cxn modelId="{7AA262D0-BE8E-44A3-A3E7-17213CEA15D9}" srcId="{6A964170-8B65-4AF9-A512-0127867204ED}" destId="{4A5917F5-1975-42ED-8B66-612C07079519}" srcOrd="1" destOrd="0" parTransId="{970C058C-FFF0-4401-AC9B-E94A28E413E0}" sibTransId="{059D8312-EF66-4B6B-B0AE-969D2C6847AE}"/>
    <dgm:cxn modelId="{C4847CD2-F5C3-48A5-9922-0AFEBC4FDB19}" type="presOf" srcId="{B9D8B118-C49F-4C37-898A-4283498A0AC1}" destId="{ECFF071C-673B-4777-8553-1641D1BF1664}" srcOrd="0" destOrd="0" presId="urn:microsoft.com/office/officeart/2005/8/layout/lProcess2"/>
    <dgm:cxn modelId="{6EDC63D9-1615-45A1-84A8-587BA6D57D7E}" type="presOf" srcId="{74613E53-E466-44FE-B502-C0D4C0F701B2}" destId="{23B83957-E1E0-4D63-8D46-DB4BF88D1A86}" srcOrd="0" destOrd="0" presId="urn:microsoft.com/office/officeart/2005/8/layout/lProcess2"/>
    <dgm:cxn modelId="{0A0E9AD9-A5C5-4B0F-BEDC-31CB0BF8D374}" type="presOf" srcId="{0521E3B9-2356-483F-AE85-C105FF01887B}" destId="{522EC2FB-0DD4-4CB5-952F-658EF9C554D9}" srcOrd="0" destOrd="0" presId="urn:microsoft.com/office/officeart/2005/8/layout/lProcess2"/>
    <dgm:cxn modelId="{17BA8FDB-5A29-43C9-B0C1-0B98A3DB7BF0}" srcId="{B9D8B118-C49F-4C37-898A-4283498A0AC1}" destId="{74613E53-E466-44FE-B502-C0D4C0F701B2}" srcOrd="0" destOrd="0" parTransId="{1573B8F7-AA0D-4475-9975-A41A6CAEDEBA}" sibTransId="{4473B466-9BDB-4A7B-9A0E-A24F49330445}"/>
    <dgm:cxn modelId="{71921DEA-4D3E-47F8-8FAF-4C0839A6AC92}" type="presOf" srcId="{1F8956DE-36FD-4915-A858-D0DEDEE8D54D}" destId="{004AC2DA-CFC7-414A-83E6-9AC0E3D8AD36}" srcOrd="0" destOrd="0" presId="urn:microsoft.com/office/officeart/2005/8/layout/lProcess2"/>
    <dgm:cxn modelId="{C222FA65-EFE5-4086-87B7-5D60753FBE8B}" type="presParOf" srcId="{8FB52BEC-9DDA-4F95-BEE1-C387D78A018C}" destId="{643A5C76-94D0-4F5A-A119-A6632CE631CB}" srcOrd="0" destOrd="0" presId="urn:microsoft.com/office/officeart/2005/8/layout/lProcess2"/>
    <dgm:cxn modelId="{8F1DEE8C-C023-4E54-A1CA-234AA12571FB}" type="presParOf" srcId="{643A5C76-94D0-4F5A-A119-A6632CE631CB}" destId="{ECFF071C-673B-4777-8553-1641D1BF1664}" srcOrd="0" destOrd="0" presId="urn:microsoft.com/office/officeart/2005/8/layout/lProcess2"/>
    <dgm:cxn modelId="{56A7D6D7-E23F-4F97-9C64-3C428CED2EAA}" type="presParOf" srcId="{643A5C76-94D0-4F5A-A119-A6632CE631CB}" destId="{3ADE5743-1ADF-461A-B2CE-0360DB1937C6}" srcOrd="1" destOrd="0" presId="urn:microsoft.com/office/officeart/2005/8/layout/lProcess2"/>
    <dgm:cxn modelId="{EA4308D3-0B74-4421-858D-E79D2238549B}" type="presParOf" srcId="{643A5C76-94D0-4F5A-A119-A6632CE631CB}" destId="{8B7CB102-2446-48B1-B16B-0A188284E26E}" srcOrd="2" destOrd="0" presId="urn:microsoft.com/office/officeart/2005/8/layout/lProcess2"/>
    <dgm:cxn modelId="{A538D6B7-94FA-43B5-A2D7-C070E57389FE}" type="presParOf" srcId="{8B7CB102-2446-48B1-B16B-0A188284E26E}" destId="{AD239F36-DFF8-4DB9-9D5B-D02AD4E60802}" srcOrd="0" destOrd="0" presId="urn:microsoft.com/office/officeart/2005/8/layout/lProcess2"/>
    <dgm:cxn modelId="{5E1B1B60-DD0C-4957-847B-10BBF5B6F129}" type="presParOf" srcId="{AD239F36-DFF8-4DB9-9D5B-D02AD4E60802}" destId="{23B83957-E1E0-4D63-8D46-DB4BF88D1A86}" srcOrd="0" destOrd="0" presId="urn:microsoft.com/office/officeart/2005/8/layout/lProcess2"/>
    <dgm:cxn modelId="{B56B3ABE-EC6A-4DF4-8F48-8B3EF7D428BF}" type="presParOf" srcId="{AD239F36-DFF8-4DB9-9D5B-D02AD4E60802}" destId="{9A0191D5-C720-4714-AB12-DA03ABBB8BEF}" srcOrd="1" destOrd="0" presId="urn:microsoft.com/office/officeart/2005/8/layout/lProcess2"/>
    <dgm:cxn modelId="{54D52193-5C2E-4678-A56E-EBC11F19EE60}" type="presParOf" srcId="{AD239F36-DFF8-4DB9-9D5B-D02AD4E60802}" destId="{522EC2FB-0DD4-4CB5-952F-658EF9C554D9}" srcOrd="2" destOrd="0" presId="urn:microsoft.com/office/officeart/2005/8/layout/lProcess2"/>
    <dgm:cxn modelId="{FF20AC99-BC88-4F89-B7C3-50F8471F0E77}" type="presParOf" srcId="{8FB52BEC-9DDA-4F95-BEE1-C387D78A018C}" destId="{29EEA02F-7F8B-4543-B031-DEEDAE6BE8E2}" srcOrd="1" destOrd="0" presId="urn:microsoft.com/office/officeart/2005/8/layout/lProcess2"/>
    <dgm:cxn modelId="{BF5ADB6E-EDC8-4C30-A35A-3125CC53C9C9}" type="presParOf" srcId="{8FB52BEC-9DDA-4F95-BEE1-C387D78A018C}" destId="{43FC598C-D3CA-4E67-8469-F0A292205C90}" srcOrd="2" destOrd="0" presId="urn:microsoft.com/office/officeart/2005/8/layout/lProcess2"/>
    <dgm:cxn modelId="{60FE26F4-F40D-4A72-B1EA-5B2DB4C1BCF1}" type="presParOf" srcId="{43FC598C-D3CA-4E67-8469-F0A292205C90}" destId="{18CEF295-6267-4E59-9CBF-4E8F4406A7A2}" srcOrd="0" destOrd="0" presId="urn:microsoft.com/office/officeart/2005/8/layout/lProcess2"/>
    <dgm:cxn modelId="{2D0B74F3-03A5-420C-A62E-F29BF711E596}" type="presParOf" srcId="{43FC598C-D3CA-4E67-8469-F0A292205C90}" destId="{F2C6D140-9A70-44B9-BB7B-2A92066BBC15}" srcOrd="1" destOrd="0" presId="urn:microsoft.com/office/officeart/2005/8/layout/lProcess2"/>
    <dgm:cxn modelId="{7C35626C-3EB9-4F8D-8541-A2FE783C0ECE}" type="presParOf" srcId="{43FC598C-D3CA-4E67-8469-F0A292205C90}" destId="{B1AC2585-5F9B-4E77-862D-5BDBB728B7E0}" srcOrd="2" destOrd="0" presId="urn:microsoft.com/office/officeart/2005/8/layout/lProcess2"/>
    <dgm:cxn modelId="{C9C4C205-0D79-40EA-8E19-3492A555EEBD}" type="presParOf" srcId="{B1AC2585-5F9B-4E77-862D-5BDBB728B7E0}" destId="{024AB558-69A9-45C5-8693-338DCD5CF2DD}" srcOrd="0" destOrd="0" presId="urn:microsoft.com/office/officeart/2005/8/layout/lProcess2"/>
    <dgm:cxn modelId="{AD1C687E-578B-4C2E-8621-C94A0ACF6921}" type="presParOf" srcId="{024AB558-69A9-45C5-8693-338DCD5CF2DD}" destId="{004AC2DA-CFC7-414A-83E6-9AC0E3D8AD36}" srcOrd="0" destOrd="0" presId="urn:microsoft.com/office/officeart/2005/8/layout/lProcess2"/>
    <dgm:cxn modelId="{11593306-18A2-4A75-A08C-2BE09833537D}" type="presParOf" srcId="{024AB558-69A9-45C5-8693-338DCD5CF2DD}" destId="{A27DFB6F-7133-4CD2-B788-BF68581A449E}" srcOrd="1" destOrd="0" presId="urn:microsoft.com/office/officeart/2005/8/layout/lProcess2"/>
    <dgm:cxn modelId="{9F614972-1CF1-40A9-B833-842646475CF7}" type="presParOf" srcId="{024AB558-69A9-45C5-8693-338DCD5CF2DD}" destId="{D1994A74-4A43-40E7-90D1-6AD417B3E824}" srcOrd="2" destOrd="0" presId="urn:microsoft.com/office/officeart/2005/8/layout/lProcess2"/>
    <dgm:cxn modelId="{298361F6-3E90-415B-B43A-741DC4ED2E46}" type="presParOf" srcId="{8FB52BEC-9DDA-4F95-BEE1-C387D78A018C}" destId="{6A66C1DC-143A-4338-8303-A82E0C367FA0}" srcOrd="3" destOrd="0" presId="urn:microsoft.com/office/officeart/2005/8/layout/lProcess2"/>
    <dgm:cxn modelId="{015C3F9C-B432-4BC8-A957-BD85984BCBF2}" type="presParOf" srcId="{8FB52BEC-9DDA-4F95-BEE1-C387D78A018C}" destId="{8754DC0C-3032-4606-A3CA-F2416983A135}" srcOrd="4" destOrd="0" presId="urn:microsoft.com/office/officeart/2005/8/layout/lProcess2"/>
    <dgm:cxn modelId="{46A045D5-ABBC-4C15-8CC1-B9A82E162D5D}" type="presParOf" srcId="{8754DC0C-3032-4606-A3CA-F2416983A135}" destId="{F935440D-E3A0-4C80-A754-D7BAB8DC3BD7}" srcOrd="0" destOrd="0" presId="urn:microsoft.com/office/officeart/2005/8/layout/lProcess2"/>
    <dgm:cxn modelId="{9ADDD057-36BF-4D9D-AD6A-AD13D6D4242A}" type="presParOf" srcId="{8754DC0C-3032-4606-A3CA-F2416983A135}" destId="{D209B2D4-99D6-4886-8847-B548A2B4B124}" srcOrd="1" destOrd="0" presId="urn:microsoft.com/office/officeart/2005/8/layout/lProcess2"/>
    <dgm:cxn modelId="{47EB6C1D-AE5C-471D-9D8E-E6EAEFCBF9A7}" type="presParOf" srcId="{8754DC0C-3032-4606-A3CA-F2416983A135}" destId="{1BF791E4-671B-42CD-B9AB-2B9F1CCD6728}" srcOrd="2" destOrd="0" presId="urn:microsoft.com/office/officeart/2005/8/layout/lProcess2"/>
    <dgm:cxn modelId="{CB933910-B511-496A-B7F8-05212A32F2A8}" type="presParOf" srcId="{1BF791E4-671B-42CD-B9AB-2B9F1CCD6728}" destId="{C344D12A-8E96-4F13-AA2C-64C308B28456}" srcOrd="0" destOrd="0" presId="urn:microsoft.com/office/officeart/2005/8/layout/lProcess2"/>
    <dgm:cxn modelId="{3B886666-5BD0-41C9-A2F4-ABAAA12A6B10}" type="presParOf" srcId="{C344D12A-8E96-4F13-AA2C-64C308B28456}" destId="{2BF17DE6-6216-4477-9BF8-3F8CE579A186}" srcOrd="0" destOrd="0" presId="urn:microsoft.com/office/officeart/2005/8/layout/lProcess2"/>
    <dgm:cxn modelId="{FC54109E-AA43-43A5-AA28-5470F9E5F746}" type="presParOf" srcId="{8FB52BEC-9DDA-4F95-BEE1-C387D78A018C}" destId="{2EF2AFD3-BA2C-4364-AD84-DD301F9E9FD6}" srcOrd="5" destOrd="0" presId="urn:microsoft.com/office/officeart/2005/8/layout/lProcess2"/>
    <dgm:cxn modelId="{7EA7212C-A45E-4448-BA13-C729567DF488}" type="presParOf" srcId="{8FB52BEC-9DDA-4F95-BEE1-C387D78A018C}" destId="{4D764578-8A41-4950-907D-83E699AA90FF}" srcOrd="6" destOrd="0" presId="urn:microsoft.com/office/officeart/2005/8/layout/lProcess2"/>
    <dgm:cxn modelId="{70FA7F33-8F85-4044-BEC2-6B0B699290C3}" type="presParOf" srcId="{4D764578-8A41-4950-907D-83E699AA90FF}" destId="{7AA0288E-BF58-4F0A-8FD7-C8E9851BB4CE}" srcOrd="0" destOrd="0" presId="urn:microsoft.com/office/officeart/2005/8/layout/lProcess2"/>
    <dgm:cxn modelId="{25BF6148-DA0C-41CB-ADDC-E7D5E8CCF42C}" type="presParOf" srcId="{4D764578-8A41-4950-907D-83E699AA90FF}" destId="{1359F678-29A6-4AD8-9B41-541AE4D362F8}" srcOrd="1" destOrd="0" presId="urn:microsoft.com/office/officeart/2005/8/layout/lProcess2"/>
    <dgm:cxn modelId="{50CBCE53-39C1-42FF-A1A7-5DA2697A99B1}" type="presParOf" srcId="{4D764578-8A41-4950-907D-83E699AA90FF}" destId="{B515FC2A-8970-4AC5-8B25-11427D97341D}" srcOrd="2" destOrd="0" presId="urn:microsoft.com/office/officeart/2005/8/layout/lProcess2"/>
    <dgm:cxn modelId="{FE6A6247-4AB8-4F93-8D90-BB7B39B9D0D3}" type="presParOf" srcId="{B515FC2A-8970-4AC5-8B25-11427D97341D}" destId="{90F371AF-1086-4B49-90C9-D35C7CFE8B05}" srcOrd="0" destOrd="0" presId="urn:microsoft.com/office/officeart/2005/8/layout/lProcess2"/>
    <dgm:cxn modelId="{2264A5FC-3777-47F2-AF6D-31ACB72AF892}" type="presParOf" srcId="{90F371AF-1086-4B49-90C9-D35C7CFE8B05}" destId="{24FB0FF7-88FC-4837-B62D-74219772CC57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6A0A2F1-1EFE-49EC-8CCD-39776B3BFEB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0DCDFEC8-64A4-4058-B9FB-0DDFFC7D807C}">
      <dgm:prSet custT="1"/>
      <dgm:spPr/>
      <dgm:t>
        <a:bodyPr/>
        <a:lstStyle/>
        <a:p>
          <a:pPr rtl="0"/>
          <a:endParaRPr lang="es-ES" sz="2900" b="1" dirty="0"/>
        </a:p>
        <a:p>
          <a:pPr rtl="0"/>
          <a:r>
            <a:rPr lang="es-ES" sz="3200" b="1" dirty="0"/>
            <a:t>Órgano colegiado</a:t>
          </a:r>
          <a:r>
            <a:rPr lang="es-ES" sz="2900" b="1" dirty="0"/>
            <a:t> </a:t>
          </a:r>
          <a:r>
            <a:rPr lang="es-ES" sz="2400" dirty="0"/>
            <a:t>(art. 19 de Ley 40/2015)</a:t>
          </a:r>
          <a:r>
            <a:rPr lang="es-ES" sz="2900" dirty="0"/>
            <a:t>		</a:t>
          </a:r>
        </a:p>
      </dgm:t>
    </dgm:pt>
    <dgm:pt modelId="{1A26C95A-CD10-4832-8E88-11836D83AB1A}" type="parTrans" cxnId="{56745311-B080-47C0-9748-BBEE4FBCD9B2}">
      <dgm:prSet/>
      <dgm:spPr/>
      <dgm:t>
        <a:bodyPr/>
        <a:lstStyle/>
        <a:p>
          <a:endParaRPr lang="es-ES"/>
        </a:p>
      </dgm:t>
    </dgm:pt>
    <dgm:pt modelId="{54E838CB-A761-4EE9-A32B-DEB911E5455C}" type="sibTrans" cxnId="{56745311-B080-47C0-9748-BBEE4FBCD9B2}">
      <dgm:prSet/>
      <dgm:spPr/>
      <dgm:t>
        <a:bodyPr/>
        <a:lstStyle/>
        <a:p>
          <a:endParaRPr lang="es-ES"/>
        </a:p>
      </dgm:t>
    </dgm:pt>
    <dgm:pt modelId="{1C99D406-F4E5-488D-9C83-BBBCF1C24580}">
      <dgm:prSet/>
      <dgm:spPr/>
      <dgm:t>
        <a:bodyPr/>
        <a:lstStyle/>
        <a:p>
          <a:pPr algn="just" rtl="0"/>
          <a:r>
            <a:rPr lang="es-ES" dirty="0"/>
            <a:t>Presidente</a:t>
          </a:r>
        </a:p>
      </dgm:t>
    </dgm:pt>
    <dgm:pt modelId="{C277BC9F-803D-4636-AD94-8176A6604B4E}" type="parTrans" cxnId="{EC8BD8D9-857F-4BF7-8C9F-58D86A7D9D25}">
      <dgm:prSet/>
      <dgm:spPr/>
      <dgm:t>
        <a:bodyPr/>
        <a:lstStyle/>
        <a:p>
          <a:endParaRPr lang="es-ES"/>
        </a:p>
      </dgm:t>
    </dgm:pt>
    <dgm:pt modelId="{59A4C933-14D8-4F2B-AC0B-EF48D02CFE56}" type="sibTrans" cxnId="{EC8BD8D9-857F-4BF7-8C9F-58D86A7D9D25}">
      <dgm:prSet/>
      <dgm:spPr/>
      <dgm:t>
        <a:bodyPr/>
        <a:lstStyle/>
        <a:p>
          <a:endParaRPr lang="es-ES"/>
        </a:p>
      </dgm:t>
    </dgm:pt>
    <dgm:pt modelId="{36A024B8-8ABC-4A9F-A8F4-3EB6AB57C47F}">
      <dgm:prSet custT="1"/>
      <dgm:spPr/>
      <dgm:t>
        <a:bodyPr/>
        <a:lstStyle/>
        <a:p>
          <a:pPr rtl="0"/>
          <a:r>
            <a:rPr lang="es-ES" sz="3200" b="1" dirty="0"/>
            <a:t>Regulación </a:t>
          </a:r>
          <a:endParaRPr lang="es-ES" sz="3200" dirty="0"/>
        </a:p>
      </dgm:t>
    </dgm:pt>
    <dgm:pt modelId="{C8D3611D-559B-4B49-9796-445A57A2A789}" type="parTrans" cxnId="{CB62574B-7FAF-40B2-9C40-1A5EA4FFD596}">
      <dgm:prSet/>
      <dgm:spPr/>
      <dgm:t>
        <a:bodyPr/>
        <a:lstStyle/>
        <a:p>
          <a:endParaRPr lang="es-ES"/>
        </a:p>
      </dgm:t>
    </dgm:pt>
    <dgm:pt modelId="{20A0ADA5-2134-4356-90C5-F37F0BF11BD8}" type="sibTrans" cxnId="{CB62574B-7FAF-40B2-9C40-1A5EA4FFD596}">
      <dgm:prSet/>
      <dgm:spPr/>
      <dgm:t>
        <a:bodyPr/>
        <a:lstStyle/>
        <a:p>
          <a:endParaRPr lang="es-ES"/>
        </a:p>
      </dgm:t>
    </dgm:pt>
    <dgm:pt modelId="{8BDAF35E-C2BE-489A-AF73-548224E430D4}">
      <dgm:prSet/>
      <dgm:spPr/>
      <dgm:t>
        <a:bodyPr/>
        <a:lstStyle/>
        <a:p>
          <a:pPr algn="just" rtl="0"/>
          <a:r>
            <a:rPr lang="es-ES" dirty="0"/>
            <a:t>Art. 332 LCSP</a:t>
          </a:r>
        </a:p>
      </dgm:t>
    </dgm:pt>
    <dgm:pt modelId="{A5D176F0-0591-4490-A15C-C40A2DEFDDCD}" type="parTrans" cxnId="{E933D962-A837-4C52-B771-713B8FE1CF2C}">
      <dgm:prSet/>
      <dgm:spPr/>
      <dgm:t>
        <a:bodyPr/>
        <a:lstStyle/>
        <a:p>
          <a:endParaRPr lang="es-ES"/>
        </a:p>
      </dgm:t>
    </dgm:pt>
    <dgm:pt modelId="{ADF85BC0-0AE1-49E7-8C2C-16016155A5C9}" type="sibTrans" cxnId="{E933D962-A837-4C52-B771-713B8FE1CF2C}">
      <dgm:prSet/>
      <dgm:spPr/>
      <dgm:t>
        <a:bodyPr/>
        <a:lstStyle/>
        <a:p>
          <a:endParaRPr lang="es-ES"/>
        </a:p>
      </dgm:t>
    </dgm:pt>
    <dgm:pt modelId="{5D844567-740C-4BD5-A514-C9F5FD9AB719}">
      <dgm:prSet/>
      <dgm:spPr/>
      <dgm:t>
        <a:bodyPr/>
        <a:lstStyle/>
        <a:p>
          <a:pPr algn="just" rtl="0"/>
          <a:r>
            <a:rPr lang="es-ES" dirty="0"/>
            <a:t>RD 342/2023, de 9 de mayo, por el que se aprueban normas de organización y funcionamiento</a:t>
          </a:r>
        </a:p>
      </dgm:t>
    </dgm:pt>
    <dgm:pt modelId="{B8DF7C7F-1A4A-4403-9047-F052ABD2A2E0}" type="parTrans" cxnId="{9E9D3590-62F6-425A-8829-AA27AD956613}">
      <dgm:prSet/>
      <dgm:spPr/>
      <dgm:t>
        <a:bodyPr/>
        <a:lstStyle/>
        <a:p>
          <a:endParaRPr lang="es-ES"/>
        </a:p>
      </dgm:t>
    </dgm:pt>
    <dgm:pt modelId="{04805BAC-1CEE-4EE4-8BDF-8BD092C51EB8}" type="sibTrans" cxnId="{9E9D3590-62F6-425A-8829-AA27AD956613}">
      <dgm:prSet/>
      <dgm:spPr/>
      <dgm:t>
        <a:bodyPr/>
        <a:lstStyle/>
        <a:p>
          <a:endParaRPr lang="es-ES"/>
        </a:p>
      </dgm:t>
    </dgm:pt>
    <dgm:pt modelId="{2A3A7BE3-571A-4A89-8522-AF4D093D239D}">
      <dgm:prSet custT="1"/>
      <dgm:spPr/>
      <dgm:t>
        <a:bodyPr/>
        <a:lstStyle/>
        <a:p>
          <a:pPr rtl="0"/>
          <a:r>
            <a:rPr lang="es-ES" sz="3200" b="1" kern="1200" dirty="0">
              <a:solidFill>
                <a:prstClr val="white"/>
              </a:solidFill>
              <a:latin typeface="Gill Sans MT" panose="020B0502020104020203"/>
              <a:ea typeface="+mn-ea"/>
              <a:cs typeface="+mn-cs"/>
            </a:rPr>
            <a:t>Planificación </a:t>
          </a:r>
        </a:p>
      </dgm:t>
    </dgm:pt>
    <dgm:pt modelId="{8EE96C23-F523-4CD8-8A45-DC7ED8A15CD1}" type="parTrans" cxnId="{3E0E7E55-5A33-4810-804C-BB29F73A97ED}">
      <dgm:prSet/>
      <dgm:spPr/>
      <dgm:t>
        <a:bodyPr/>
        <a:lstStyle/>
        <a:p>
          <a:endParaRPr lang="es-ES"/>
        </a:p>
      </dgm:t>
    </dgm:pt>
    <dgm:pt modelId="{DB7FABBD-CF2C-4B9A-AFC9-5AB33AF69913}" type="sibTrans" cxnId="{3E0E7E55-5A33-4810-804C-BB29F73A97ED}">
      <dgm:prSet/>
      <dgm:spPr/>
      <dgm:t>
        <a:bodyPr/>
        <a:lstStyle/>
        <a:p>
          <a:endParaRPr lang="es-ES"/>
        </a:p>
      </dgm:t>
    </dgm:pt>
    <dgm:pt modelId="{F2323358-A898-44D9-BFF8-6F7F3ECD6ED7}">
      <dgm:prSet/>
      <dgm:spPr/>
      <dgm:t>
        <a:bodyPr/>
        <a:lstStyle/>
        <a:p>
          <a:pPr algn="just" rtl="0"/>
          <a:r>
            <a:rPr lang="es-ES" dirty="0"/>
            <a:t>Aprobado el Plan Estratégico de OIReScon 2025/2030</a:t>
          </a:r>
        </a:p>
      </dgm:t>
    </dgm:pt>
    <dgm:pt modelId="{16A2C95D-252C-4D82-84D1-49F075C8ADD0}" type="parTrans" cxnId="{E0DEFC5C-36B0-4EFA-A04B-106BACEDD834}">
      <dgm:prSet/>
      <dgm:spPr/>
      <dgm:t>
        <a:bodyPr/>
        <a:lstStyle/>
        <a:p>
          <a:endParaRPr lang="es-ES"/>
        </a:p>
      </dgm:t>
    </dgm:pt>
    <dgm:pt modelId="{8471447D-4498-421C-95C7-80E35A46668F}" type="sibTrans" cxnId="{E0DEFC5C-36B0-4EFA-A04B-106BACEDD834}">
      <dgm:prSet/>
      <dgm:spPr/>
      <dgm:t>
        <a:bodyPr/>
        <a:lstStyle/>
        <a:p>
          <a:endParaRPr lang="es-ES"/>
        </a:p>
      </dgm:t>
    </dgm:pt>
    <dgm:pt modelId="{5FB35456-0CC3-491F-897D-0722D48C7C37}">
      <dgm:prSet/>
      <dgm:spPr/>
      <dgm:t>
        <a:bodyPr/>
        <a:lstStyle/>
        <a:p>
          <a:pPr algn="just" rtl="0"/>
          <a:r>
            <a:rPr lang="es-ES" dirty="0"/>
            <a:t>4 Vocales con funciones de regulación, supervisión, evaluación, integridad</a:t>
          </a:r>
        </a:p>
      </dgm:t>
    </dgm:pt>
    <dgm:pt modelId="{EE7184E2-F9E9-4237-9B48-1207CC6193C1}" type="parTrans" cxnId="{D56DBD7C-CBC6-4E88-AFA1-5EF3202FE688}">
      <dgm:prSet/>
      <dgm:spPr/>
      <dgm:t>
        <a:bodyPr/>
        <a:lstStyle/>
        <a:p>
          <a:endParaRPr lang="es-ES"/>
        </a:p>
      </dgm:t>
    </dgm:pt>
    <dgm:pt modelId="{B0BE4B30-C1D3-4E06-B5DD-565F01B6BA6F}" type="sibTrans" cxnId="{D56DBD7C-CBC6-4E88-AFA1-5EF3202FE688}">
      <dgm:prSet/>
      <dgm:spPr/>
      <dgm:t>
        <a:bodyPr/>
        <a:lstStyle/>
        <a:p>
          <a:endParaRPr lang="es-ES"/>
        </a:p>
      </dgm:t>
    </dgm:pt>
    <dgm:pt modelId="{8D2617A1-9499-4371-8F53-90D81D46F106}">
      <dgm:prSet custT="1"/>
      <dgm:spPr/>
      <dgm:t>
        <a:bodyPr/>
        <a:lstStyle/>
        <a:p>
          <a:pPr rtl="0"/>
          <a:r>
            <a:rPr lang="es-ES" sz="3200" b="1" kern="1200" dirty="0">
              <a:solidFill>
                <a:prstClr val="white"/>
              </a:solidFill>
              <a:latin typeface="Gill Sans MT" panose="020B0502020104020203"/>
              <a:ea typeface="+mn-ea"/>
              <a:cs typeface="+mn-cs"/>
            </a:rPr>
            <a:t>Características</a:t>
          </a:r>
        </a:p>
      </dgm:t>
    </dgm:pt>
    <dgm:pt modelId="{14E55AF5-C6D3-4388-B71F-10586C7D64CC}" type="parTrans" cxnId="{88CEDD43-FCE9-445C-9D1D-2DA1E33D7715}">
      <dgm:prSet/>
      <dgm:spPr/>
      <dgm:t>
        <a:bodyPr/>
        <a:lstStyle/>
        <a:p>
          <a:endParaRPr lang="es-ES"/>
        </a:p>
      </dgm:t>
    </dgm:pt>
    <dgm:pt modelId="{28073B01-5698-4467-99EE-B8DAF8CC282C}" type="sibTrans" cxnId="{88CEDD43-FCE9-445C-9D1D-2DA1E33D7715}">
      <dgm:prSet/>
      <dgm:spPr/>
      <dgm:t>
        <a:bodyPr/>
        <a:lstStyle/>
        <a:p>
          <a:endParaRPr lang="es-ES"/>
        </a:p>
      </dgm:t>
    </dgm:pt>
    <dgm:pt modelId="{07375AC7-F2D1-4AA6-87DC-5DAE248AE3DB}">
      <dgm:prSet custT="1"/>
      <dgm:spPr/>
      <dgm:t>
        <a:bodyPr/>
        <a:lstStyle/>
        <a:p>
          <a:pPr rtl="0"/>
          <a:r>
            <a:rPr lang="es-ES" sz="1700" b="0" kern="1200" dirty="0">
              <a:solidFill>
                <a:schemeClr val="tx1"/>
              </a:solidFill>
              <a:latin typeface="Gill Sans MT" panose="020B0502020104020203"/>
              <a:ea typeface="+mn-ea"/>
              <a:cs typeface="+mn-cs"/>
            </a:rPr>
            <a:t>Independencia: de sus miembros y en su funcionamiento</a:t>
          </a:r>
        </a:p>
      </dgm:t>
    </dgm:pt>
    <dgm:pt modelId="{7100F0B2-B102-4B5A-BDAB-60A8CD347ECC}" type="parTrans" cxnId="{68F76AA9-004E-421A-A53E-B180705B420F}">
      <dgm:prSet/>
      <dgm:spPr/>
      <dgm:t>
        <a:bodyPr/>
        <a:lstStyle/>
        <a:p>
          <a:endParaRPr lang="es-ES"/>
        </a:p>
      </dgm:t>
    </dgm:pt>
    <dgm:pt modelId="{B7A0BF74-AF98-415D-909E-03298FE0B669}" type="sibTrans" cxnId="{68F76AA9-004E-421A-A53E-B180705B420F}">
      <dgm:prSet/>
      <dgm:spPr/>
      <dgm:t>
        <a:bodyPr/>
        <a:lstStyle/>
        <a:p>
          <a:endParaRPr lang="es-ES"/>
        </a:p>
      </dgm:t>
    </dgm:pt>
    <dgm:pt modelId="{8B95702A-4CBA-4008-AD53-2A17E8A1B46F}">
      <dgm:prSet custT="1"/>
      <dgm:spPr/>
      <dgm:t>
        <a:bodyPr/>
        <a:lstStyle/>
        <a:p>
          <a:pPr rtl="0"/>
          <a:r>
            <a:rPr lang="es-ES" sz="1700" b="0" kern="1200" dirty="0">
              <a:solidFill>
                <a:schemeClr val="tx1"/>
              </a:solidFill>
              <a:latin typeface="Gill Sans MT" panose="020B0502020104020203"/>
              <a:ea typeface="+mn-ea"/>
              <a:cs typeface="+mn-cs"/>
            </a:rPr>
            <a:t>Responsabilidad y rendición de cuentas</a:t>
          </a:r>
        </a:p>
      </dgm:t>
    </dgm:pt>
    <dgm:pt modelId="{E84ED83E-EBC6-418D-8E8B-D306DA093E8B}" type="parTrans" cxnId="{B302D9C1-CDBC-40E2-9CBB-D02309BF688B}">
      <dgm:prSet/>
      <dgm:spPr/>
      <dgm:t>
        <a:bodyPr/>
        <a:lstStyle/>
        <a:p>
          <a:endParaRPr lang="es-ES"/>
        </a:p>
      </dgm:t>
    </dgm:pt>
    <dgm:pt modelId="{DF5A084B-12FC-4FA2-8F00-8AC2E5AC957E}" type="sibTrans" cxnId="{B302D9C1-CDBC-40E2-9CBB-D02309BF688B}">
      <dgm:prSet/>
      <dgm:spPr/>
      <dgm:t>
        <a:bodyPr/>
        <a:lstStyle/>
        <a:p>
          <a:endParaRPr lang="es-ES"/>
        </a:p>
      </dgm:t>
    </dgm:pt>
    <dgm:pt modelId="{E67C11AD-A20A-4998-8756-54D762F1A3D7}" type="pres">
      <dgm:prSet presAssocID="{16A0A2F1-1EFE-49EC-8CCD-39776B3BFEB8}" presName="Name0" presStyleCnt="0">
        <dgm:presLayoutVars>
          <dgm:dir/>
          <dgm:animLvl val="lvl"/>
          <dgm:resizeHandles val="exact"/>
        </dgm:presLayoutVars>
      </dgm:prSet>
      <dgm:spPr/>
    </dgm:pt>
    <dgm:pt modelId="{839DEA05-EC55-4109-881E-F7783C8ABD2C}" type="pres">
      <dgm:prSet presAssocID="{0DCDFEC8-64A4-4058-B9FB-0DDFFC7D807C}" presName="linNode" presStyleCnt="0"/>
      <dgm:spPr/>
    </dgm:pt>
    <dgm:pt modelId="{48571BC4-FEC5-4947-8EA6-BBE204FA3F14}" type="pres">
      <dgm:prSet presAssocID="{0DCDFEC8-64A4-4058-B9FB-0DDFFC7D807C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5C961261-132C-4B28-9D3B-EB59C6D121BB}" type="pres">
      <dgm:prSet presAssocID="{0DCDFEC8-64A4-4058-B9FB-0DDFFC7D807C}" presName="descendantText" presStyleLbl="alignAccFollowNode1" presStyleIdx="0" presStyleCnt="4">
        <dgm:presLayoutVars>
          <dgm:bulletEnabled val="1"/>
        </dgm:presLayoutVars>
      </dgm:prSet>
      <dgm:spPr/>
    </dgm:pt>
    <dgm:pt modelId="{92C34278-3241-4D5B-8073-2CED4B8BB52C}" type="pres">
      <dgm:prSet presAssocID="{54E838CB-A761-4EE9-A32B-DEB911E5455C}" presName="sp" presStyleCnt="0"/>
      <dgm:spPr/>
    </dgm:pt>
    <dgm:pt modelId="{2D7E82E3-9116-4130-A843-0276DB0AE091}" type="pres">
      <dgm:prSet presAssocID="{36A024B8-8ABC-4A9F-A8F4-3EB6AB57C47F}" presName="linNode" presStyleCnt="0"/>
      <dgm:spPr/>
    </dgm:pt>
    <dgm:pt modelId="{AC1231B9-0614-4749-A6E4-B544CE30AA83}" type="pres">
      <dgm:prSet presAssocID="{36A024B8-8ABC-4A9F-A8F4-3EB6AB57C47F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03B0170E-7031-4C84-9484-35A4EC48BF41}" type="pres">
      <dgm:prSet presAssocID="{36A024B8-8ABC-4A9F-A8F4-3EB6AB57C47F}" presName="descendantText" presStyleLbl="alignAccFollowNode1" presStyleIdx="1" presStyleCnt="4">
        <dgm:presLayoutVars>
          <dgm:bulletEnabled val="1"/>
        </dgm:presLayoutVars>
      </dgm:prSet>
      <dgm:spPr/>
    </dgm:pt>
    <dgm:pt modelId="{54CFB09B-EB6B-40ED-B686-1F18AC6D2B93}" type="pres">
      <dgm:prSet presAssocID="{20A0ADA5-2134-4356-90C5-F37F0BF11BD8}" presName="sp" presStyleCnt="0"/>
      <dgm:spPr/>
    </dgm:pt>
    <dgm:pt modelId="{3D423337-D23B-4298-9B36-4C65073C29C9}" type="pres">
      <dgm:prSet presAssocID="{8D2617A1-9499-4371-8F53-90D81D46F106}" presName="linNode" presStyleCnt="0"/>
      <dgm:spPr/>
    </dgm:pt>
    <dgm:pt modelId="{718DA206-BCBF-454E-AA68-B396AEEB8EC1}" type="pres">
      <dgm:prSet presAssocID="{8D2617A1-9499-4371-8F53-90D81D46F106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697A89A1-485D-4622-BA5D-A74E03EC5003}" type="pres">
      <dgm:prSet presAssocID="{8D2617A1-9499-4371-8F53-90D81D46F106}" presName="descendantText" presStyleLbl="alignAccFollowNode1" presStyleIdx="2" presStyleCnt="4">
        <dgm:presLayoutVars>
          <dgm:bulletEnabled val="1"/>
        </dgm:presLayoutVars>
      </dgm:prSet>
      <dgm:spPr/>
    </dgm:pt>
    <dgm:pt modelId="{49A16D03-7D54-4920-8EE2-DB73323DC85F}" type="pres">
      <dgm:prSet presAssocID="{28073B01-5698-4467-99EE-B8DAF8CC282C}" presName="sp" presStyleCnt="0"/>
      <dgm:spPr/>
    </dgm:pt>
    <dgm:pt modelId="{E935CFFB-C2A9-4A45-8744-659355B73866}" type="pres">
      <dgm:prSet presAssocID="{2A3A7BE3-571A-4A89-8522-AF4D093D239D}" presName="linNode" presStyleCnt="0"/>
      <dgm:spPr/>
    </dgm:pt>
    <dgm:pt modelId="{7CA51EF7-EFA3-445F-9CF1-8A47C035E49F}" type="pres">
      <dgm:prSet presAssocID="{2A3A7BE3-571A-4A89-8522-AF4D093D239D}" presName="parentText" presStyleLbl="node1" presStyleIdx="3" presStyleCnt="4" custLinFactNeighborX="-188" custLinFactNeighborY="-1733">
        <dgm:presLayoutVars>
          <dgm:chMax val="1"/>
          <dgm:bulletEnabled val="1"/>
        </dgm:presLayoutVars>
      </dgm:prSet>
      <dgm:spPr/>
    </dgm:pt>
    <dgm:pt modelId="{3E59704C-6BB0-4E79-9414-767D93D3D698}" type="pres">
      <dgm:prSet presAssocID="{2A3A7BE3-571A-4A89-8522-AF4D093D239D}" presName="descendantText" presStyleLbl="alignAccFollowNode1" presStyleIdx="3" presStyleCnt="4" custLinFactNeighborY="1450">
        <dgm:presLayoutVars>
          <dgm:bulletEnabled val="1"/>
        </dgm:presLayoutVars>
      </dgm:prSet>
      <dgm:spPr/>
    </dgm:pt>
  </dgm:ptLst>
  <dgm:cxnLst>
    <dgm:cxn modelId="{56745311-B080-47C0-9748-BBEE4FBCD9B2}" srcId="{16A0A2F1-1EFE-49EC-8CCD-39776B3BFEB8}" destId="{0DCDFEC8-64A4-4058-B9FB-0DDFFC7D807C}" srcOrd="0" destOrd="0" parTransId="{1A26C95A-CD10-4832-8E88-11836D83AB1A}" sibTransId="{54E838CB-A761-4EE9-A32B-DEB911E5455C}"/>
    <dgm:cxn modelId="{8AFFE11C-B700-43B2-B6AC-2D5334415435}" type="presOf" srcId="{1C99D406-F4E5-488D-9C83-BBBCF1C24580}" destId="{5C961261-132C-4B28-9D3B-EB59C6D121BB}" srcOrd="0" destOrd="0" presId="urn:microsoft.com/office/officeart/2005/8/layout/vList5"/>
    <dgm:cxn modelId="{19504A2E-E031-44BD-BF31-A80DA1681112}" type="presOf" srcId="{F2323358-A898-44D9-BFF8-6F7F3ECD6ED7}" destId="{3E59704C-6BB0-4E79-9414-767D93D3D698}" srcOrd="0" destOrd="0" presId="urn:microsoft.com/office/officeart/2005/8/layout/vList5"/>
    <dgm:cxn modelId="{E0DEFC5C-36B0-4EFA-A04B-106BACEDD834}" srcId="{2A3A7BE3-571A-4A89-8522-AF4D093D239D}" destId="{F2323358-A898-44D9-BFF8-6F7F3ECD6ED7}" srcOrd="0" destOrd="0" parTransId="{16A2C95D-252C-4D82-84D1-49F075C8ADD0}" sibTransId="{8471447D-4498-421C-95C7-80E35A46668F}"/>
    <dgm:cxn modelId="{164A0A5F-1A8A-4195-8438-16DB0E0EF94C}" type="presOf" srcId="{36A024B8-8ABC-4A9F-A8F4-3EB6AB57C47F}" destId="{AC1231B9-0614-4749-A6E4-B544CE30AA83}" srcOrd="0" destOrd="0" presId="urn:microsoft.com/office/officeart/2005/8/layout/vList5"/>
    <dgm:cxn modelId="{3DC64E62-D25E-48C5-88A6-E35A109A4883}" type="presOf" srcId="{8D2617A1-9499-4371-8F53-90D81D46F106}" destId="{718DA206-BCBF-454E-AA68-B396AEEB8EC1}" srcOrd="0" destOrd="0" presId="urn:microsoft.com/office/officeart/2005/8/layout/vList5"/>
    <dgm:cxn modelId="{E933D962-A837-4C52-B771-713B8FE1CF2C}" srcId="{36A024B8-8ABC-4A9F-A8F4-3EB6AB57C47F}" destId="{8BDAF35E-C2BE-489A-AF73-548224E430D4}" srcOrd="0" destOrd="0" parTransId="{A5D176F0-0591-4490-A15C-C40A2DEFDDCD}" sibTransId="{ADF85BC0-0AE1-49E7-8C2C-16016155A5C9}"/>
    <dgm:cxn modelId="{88CEDD43-FCE9-445C-9D1D-2DA1E33D7715}" srcId="{16A0A2F1-1EFE-49EC-8CCD-39776B3BFEB8}" destId="{8D2617A1-9499-4371-8F53-90D81D46F106}" srcOrd="2" destOrd="0" parTransId="{14E55AF5-C6D3-4388-B71F-10586C7D64CC}" sibTransId="{28073B01-5698-4467-99EE-B8DAF8CC282C}"/>
    <dgm:cxn modelId="{3124FC43-B401-42D7-85FB-3204FE5FE1CF}" type="presOf" srcId="{0DCDFEC8-64A4-4058-B9FB-0DDFFC7D807C}" destId="{48571BC4-FEC5-4947-8EA6-BBE204FA3F14}" srcOrd="0" destOrd="0" presId="urn:microsoft.com/office/officeart/2005/8/layout/vList5"/>
    <dgm:cxn modelId="{CB62574B-7FAF-40B2-9C40-1A5EA4FFD596}" srcId="{16A0A2F1-1EFE-49EC-8CCD-39776B3BFEB8}" destId="{36A024B8-8ABC-4A9F-A8F4-3EB6AB57C47F}" srcOrd="1" destOrd="0" parTransId="{C8D3611D-559B-4B49-9796-445A57A2A789}" sibTransId="{20A0ADA5-2134-4356-90C5-F37F0BF11BD8}"/>
    <dgm:cxn modelId="{3E0E7E55-5A33-4810-804C-BB29F73A97ED}" srcId="{16A0A2F1-1EFE-49EC-8CCD-39776B3BFEB8}" destId="{2A3A7BE3-571A-4A89-8522-AF4D093D239D}" srcOrd="3" destOrd="0" parTransId="{8EE96C23-F523-4CD8-8A45-DC7ED8A15CD1}" sibTransId="{DB7FABBD-CF2C-4B9A-AFC9-5AB33AF69913}"/>
    <dgm:cxn modelId="{D56DBD7C-CBC6-4E88-AFA1-5EF3202FE688}" srcId="{0DCDFEC8-64A4-4058-B9FB-0DDFFC7D807C}" destId="{5FB35456-0CC3-491F-897D-0722D48C7C37}" srcOrd="1" destOrd="0" parTransId="{EE7184E2-F9E9-4237-9B48-1207CC6193C1}" sibTransId="{B0BE4B30-C1D3-4E06-B5DD-565F01B6BA6F}"/>
    <dgm:cxn modelId="{8A9FDC84-DFCB-487D-AAAF-91527A0DF2AD}" type="presOf" srcId="{5FB35456-0CC3-491F-897D-0722D48C7C37}" destId="{5C961261-132C-4B28-9D3B-EB59C6D121BB}" srcOrd="0" destOrd="1" presId="urn:microsoft.com/office/officeart/2005/8/layout/vList5"/>
    <dgm:cxn modelId="{9E9D3590-62F6-425A-8829-AA27AD956613}" srcId="{36A024B8-8ABC-4A9F-A8F4-3EB6AB57C47F}" destId="{5D844567-740C-4BD5-A514-C9F5FD9AB719}" srcOrd="1" destOrd="0" parTransId="{B8DF7C7F-1A4A-4403-9047-F052ABD2A2E0}" sibTransId="{04805BAC-1CEE-4EE4-8BDF-8BD092C51EB8}"/>
    <dgm:cxn modelId="{68F76AA9-004E-421A-A53E-B180705B420F}" srcId="{8D2617A1-9499-4371-8F53-90D81D46F106}" destId="{07375AC7-F2D1-4AA6-87DC-5DAE248AE3DB}" srcOrd="0" destOrd="0" parTransId="{7100F0B2-B102-4B5A-BDAB-60A8CD347ECC}" sibTransId="{B7A0BF74-AF98-415D-909E-03298FE0B669}"/>
    <dgm:cxn modelId="{4A73A6AE-A314-4E03-981E-6B3E3FBB6D41}" type="presOf" srcId="{2A3A7BE3-571A-4A89-8522-AF4D093D239D}" destId="{7CA51EF7-EFA3-445F-9CF1-8A47C035E49F}" srcOrd="0" destOrd="0" presId="urn:microsoft.com/office/officeart/2005/8/layout/vList5"/>
    <dgm:cxn modelId="{8B0BEAAF-8F96-48FA-8E6D-71CC40AA4503}" type="presOf" srcId="{16A0A2F1-1EFE-49EC-8CCD-39776B3BFEB8}" destId="{E67C11AD-A20A-4998-8756-54D762F1A3D7}" srcOrd="0" destOrd="0" presId="urn:microsoft.com/office/officeart/2005/8/layout/vList5"/>
    <dgm:cxn modelId="{1F7335B7-1EA5-473A-984E-BB7E8D8CF124}" type="presOf" srcId="{07375AC7-F2D1-4AA6-87DC-5DAE248AE3DB}" destId="{697A89A1-485D-4622-BA5D-A74E03EC5003}" srcOrd="0" destOrd="0" presId="urn:microsoft.com/office/officeart/2005/8/layout/vList5"/>
    <dgm:cxn modelId="{B302D9C1-CDBC-40E2-9CBB-D02309BF688B}" srcId="{8D2617A1-9499-4371-8F53-90D81D46F106}" destId="{8B95702A-4CBA-4008-AD53-2A17E8A1B46F}" srcOrd="1" destOrd="0" parTransId="{E84ED83E-EBC6-418D-8E8B-D306DA093E8B}" sibTransId="{DF5A084B-12FC-4FA2-8F00-8AC2E5AC957E}"/>
    <dgm:cxn modelId="{EC8BD8D9-857F-4BF7-8C9F-58D86A7D9D25}" srcId="{0DCDFEC8-64A4-4058-B9FB-0DDFFC7D807C}" destId="{1C99D406-F4E5-488D-9C83-BBBCF1C24580}" srcOrd="0" destOrd="0" parTransId="{C277BC9F-803D-4636-AD94-8176A6604B4E}" sibTransId="{59A4C933-14D8-4F2B-AC0B-EF48D02CFE56}"/>
    <dgm:cxn modelId="{FC91F5DC-4535-4BFD-8701-BADDDCB92608}" type="presOf" srcId="{8BDAF35E-C2BE-489A-AF73-548224E430D4}" destId="{03B0170E-7031-4C84-9484-35A4EC48BF41}" srcOrd="0" destOrd="0" presId="urn:microsoft.com/office/officeart/2005/8/layout/vList5"/>
    <dgm:cxn modelId="{802ADDE4-4B85-48C6-B862-8BB46CBA81DB}" type="presOf" srcId="{5D844567-740C-4BD5-A514-C9F5FD9AB719}" destId="{03B0170E-7031-4C84-9484-35A4EC48BF41}" srcOrd="0" destOrd="1" presId="urn:microsoft.com/office/officeart/2005/8/layout/vList5"/>
    <dgm:cxn modelId="{304DA6E5-6EF3-4D8B-BA24-667B482BB77A}" type="presOf" srcId="{8B95702A-4CBA-4008-AD53-2A17E8A1B46F}" destId="{697A89A1-485D-4622-BA5D-A74E03EC5003}" srcOrd="0" destOrd="1" presId="urn:microsoft.com/office/officeart/2005/8/layout/vList5"/>
    <dgm:cxn modelId="{6703DE13-4AED-4677-9A9D-6C0817CAEAC0}" type="presParOf" srcId="{E67C11AD-A20A-4998-8756-54D762F1A3D7}" destId="{839DEA05-EC55-4109-881E-F7783C8ABD2C}" srcOrd="0" destOrd="0" presId="urn:microsoft.com/office/officeart/2005/8/layout/vList5"/>
    <dgm:cxn modelId="{22D45434-4849-46B7-B57E-33675E37B0EB}" type="presParOf" srcId="{839DEA05-EC55-4109-881E-F7783C8ABD2C}" destId="{48571BC4-FEC5-4947-8EA6-BBE204FA3F14}" srcOrd="0" destOrd="0" presId="urn:microsoft.com/office/officeart/2005/8/layout/vList5"/>
    <dgm:cxn modelId="{B9369EA2-2F61-4D38-A900-9C8984A30799}" type="presParOf" srcId="{839DEA05-EC55-4109-881E-F7783C8ABD2C}" destId="{5C961261-132C-4B28-9D3B-EB59C6D121BB}" srcOrd="1" destOrd="0" presId="urn:microsoft.com/office/officeart/2005/8/layout/vList5"/>
    <dgm:cxn modelId="{ACBC6698-871D-45C1-9C2E-79AC472A6B45}" type="presParOf" srcId="{E67C11AD-A20A-4998-8756-54D762F1A3D7}" destId="{92C34278-3241-4D5B-8073-2CED4B8BB52C}" srcOrd="1" destOrd="0" presId="urn:microsoft.com/office/officeart/2005/8/layout/vList5"/>
    <dgm:cxn modelId="{ABBA4ED6-F710-4F7D-88E4-ED347225448F}" type="presParOf" srcId="{E67C11AD-A20A-4998-8756-54D762F1A3D7}" destId="{2D7E82E3-9116-4130-A843-0276DB0AE091}" srcOrd="2" destOrd="0" presId="urn:microsoft.com/office/officeart/2005/8/layout/vList5"/>
    <dgm:cxn modelId="{F74D77A2-40E7-425B-96C3-A6BE7D9A26CE}" type="presParOf" srcId="{2D7E82E3-9116-4130-A843-0276DB0AE091}" destId="{AC1231B9-0614-4749-A6E4-B544CE30AA83}" srcOrd="0" destOrd="0" presId="urn:microsoft.com/office/officeart/2005/8/layout/vList5"/>
    <dgm:cxn modelId="{37FC4F72-5AAF-462F-B7DD-166F1036ADFD}" type="presParOf" srcId="{2D7E82E3-9116-4130-A843-0276DB0AE091}" destId="{03B0170E-7031-4C84-9484-35A4EC48BF41}" srcOrd="1" destOrd="0" presId="urn:microsoft.com/office/officeart/2005/8/layout/vList5"/>
    <dgm:cxn modelId="{C9A52332-839C-48E8-863F-AF72D3CA92D6}" type="presParOf" srcId="{E67C11AD-A20A-4998-8756-54D762F1A3D7}" destId="{54CFB09B-EB6B-40ED-B686-1F18AC6D2B93}" srcOrd="3" destOrd="0" presId="urn:microsoft.com/office/officeart/2005/8/layout/vList5"/>
    <dgm:cxn modelId="{7A63E647-FF41-4248-A67B-2E42D1C77F75}" type="presParOf" srcId="{E67C11AD-A20A-4998-8756-54D762F1A3D7}" destId="{3D423337-D23B-4298-9B36-4C65073C29C9}" srcOrd="4" destOrd="0" presId="urn:microsoft.com/office/officeart/2005/8/layout/vList5"/>
    <dgm:cxn modelId="{FECCC456-C153-4BC9-81DF-1195BEBB598E}" type="presParOf" srcId="{3D423337-D23B-4298-9B36-4C65073C29C9}" destId="{718DA206-BCBF-454E-AA68-B396AEEB8EC1}" srcOrd="0" destOrd="0" presId="urn:microsoft.com/office/officeart/2005/8/layout/vList5"/>
    <dgm:cxn modelId="{C5C540BB-9C5F-4AD0-B38F-D37687FDA32A}" type="presParOf" srcId="{3D423337-D23B-4298-9B36-4C65073C29C9}" destId="{697A89A1-485D-4622-BA5D-A74E03EC5003}" srcOrd="1" destOrd="0" presId="urn:microsoft.com/office/officeart/2005/8/layout/vList5"/>
    <dgm:cxn modelId="{374ABE4C-BDAB-4216-8411-4C41E3D75A46}" type="presParOf" srcId="{E67C11AD-A20A-4998-8756-54D762F1A3D7}" destId="{49A16D03-7D54-4920-8EE2-DB73323DC85F}" srcOrd="5" destOrd="0" presId="urn:microsoft.com/office/officeart/2005/8/layout/vList5"/>
    <dgm:cxn modelId="{3543CB04-9FFC-4C81-8B83-FB55354359B1}" type="presParOf" srcId="{E67C11AD-A20A-4998-8756-54D762F1A3D7}" destId="{E935CFFB-C2A9-4A45-8744-659355B73866}" srcOrd="6" destOrd="0" presId="urn:microsoft.com/office/officeart/2005/8/layout/vList5"/>
    <dgm:cxn modelId="{67240E13-4C32-40A8-88A4-65DBF7182A90}" type="presParOf" srcId="{E935CFFB-C2A9-4A45-8744-659355B73866}" destId="{7CA51EF7-EFA3-445F-9CF1-8A47C035E49F}" srcOrd="0" destOrd="0" presId="urn:microsoft.com/office/officeart/2005/8/layout/vList5"/>
    <dgm:cxn modelId="{E2D0D915-6C5E-4D62-BEF0-EBC477D9F204}" type="presParOf" srcId="{E935CFFB-C2A9-4A45-8744-659355B73866}" destId="{3E59704C-6BB0-4E79-9414-767D93D3D69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8145F5E-C5B7-41A0-8494-C84EEFDF6D92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B37F3968-8CAF-43F3-967B-1D29CD27A6C4}">
      <dgm:prSet phldrT="[Texto]" custT="1"/>
      <dgm:spPr>
        <a:xfrm>
          <a:off x="0" y="0"/>
          <a:ext cx="2279077" cy="4777482"/>
        </a:xfrm>
        <a:prstGeom prst="rect">
          <a:avLst/>
        </a:prstGeom>
        <a:noFill/>
        <a:ln>
          <a:noFill/>
        </a:ln>
        <a:effectLst/>
      </dgm:spPr>
      <dgm:t>
        <a:bodyPr vert="vert270" anchor="ctr" anchorCtr="0"/>
        <a:lstStyle/>
        <a:p>
          <a:r>
            <a:rPr lang="es-ES" sz="2800" b="1" dirty="0">
              <a:solidFill>
                <a:srgbClr val="1A3260">
                  <a:lumMod val="60000"/>
                  <a:lumOff val="40000"/>
                </a:srgbClr>
              </a:solidFill>
              <a:latin typeface="Gill Sans MT" panose="020B0502020104020203"/>
              <a:ea typeface="+mn-ea"/>
              <a:cs typeface="+mn-cs"/>
            </a:rPr>
            <a:t>      </a:t>
          </a:r>
          <a:r>
            <a:rPr lang="es-ES" sz="2800" b="1" dirty="0">
              <a:solidFill>
                <a:schemeClr val="accent1"/>
              </a:solidFill>
              <a:latin typeface="Gill Sans MT" panose="020B0502020104020203"/>
              <a:ea typeface="+mn-ea"/>
              <a:cs typeface="+mn-cs"/>
            </a:rPr>
            <a:t>Funciones OIReScon</a:t>
          </a:r>
        </a:p>
        <a:p>
          <a:r>
            <a:rPr lang="es-ES" sz="2800" b="1" dirty="0">
              <a:solidFill>
                <a:schemeClr val="accent1"/>
              </a:solidFill>
              <a:latin typeface="Gill Sans MT" panose="020B0502020104020203"/>
              <a:ea typeface="+mn-ea"/>
              <a:cs typeface="+mn-cs"/>
            </a:rPr>
            <a:t>      (art  332.6) </a:t>
          </a:r>
        </a:p>
      </dgm:t>
    </dgm:pt>
    <dgm:pt modelId="{4D6117A4-6E2F-40BA-ADAD-756D6FDF5BA1}" type="parTrans" cxnId="{CB6D9575-B60B-42E9-B781-A2BFC2F6ABA2}">
      <dgm:prSet/>
      <dgm:spPr/>
      <dgm:t>
        <a:bodyPr/>
        <a:lstStyle/>
        <a:p>
          <a:endParaRPr lang="es-ES"/>
        </a:p>
      </dgm:t>
    </dgm:pt>
    <dgm:pt modelId="{3A18EEC0-9790-4FE0-BD9F-156BAE1280EF}" type="sibTrans" cxnId="{CB6D9575-B60B-42E9-B781-A2BFC2F6ABA2}">
      <dgm:prSet/>
      <dgm:spPr/>
      <dgm:t>
        <a:bodyPr/>
        <a:lstStyle/>
        <a:p>
          <a:endParaRPr lang="es-ES"/>
        </a:p>
      </dgm:t>
    </dgm:pt>
    <dgm:pt modelId="{05BD5D9B-06C7-49A6-94EE-E175741C3B9D}">
      <dgm:prSet phldrT="[Texto]" custT="1"/>
      <dgm:spPr>
        <a:xfrm>
          <a:off x="2450007" y="45022"/>
          <a:ext cx="8945377" cy="900443"/>
        </a:xfrm>
        <a:prstGeom prst="rect">
          <a:avLst/>
        </a:prstGeom>
        <a:noFill/>
        <a:ln>
          <a:noFill/>
        </a:ln>
        <a:effectLst/>
      </dgm:spPr>
      <dgm:t>
        <a:bodyPr anchor="ctr" anchorCtr="0"/>
        <a:lstStyle/>
        <a:p>
          <a:pPr algn="just"/>
          <a:r>
            <a:rPr lang="es-ES" sz="20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 panose="020B0502020104020203"/>
              <a:ea typeface="+mn-ea"/>
              <a:cs typeface="+mn-cs"/>
            </a:rPr>
            <a:t>a) </a:t>
          </a:r>
          <a:r>
            <a:rPr lang="es-ES" sz="2000" b="1" dirty="0">
              <a:solidFill>
                <a:schemeClr val="accent1"/>
              </a:solidFill>
              <a:latin typeface="Gill Sans MT" panose="020B0502020104020203"/>
              <a:ea typeface="+mn-ea"/>
              <a:cs typeface="+mn-cs"/>
            </a:rPr>
            <a:t>Coordinar la supervisión </a:t>
          </a:r>
          <a:r>
            <a:rPr lang="es-ES" sz="20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 panose="020B0502020104020203"/>
              <a:ea typeface="+mn-ea"/>
              <a:cs typeface="+mn-cs"/>
            </a:rPr>
            <a:t>en materia de contratación del conjunto del sector público</a:t>
          </a:r>
        </a:p>
      </dgm:t>
    </dgm:pt>
    <dgm:pt modelId="{7119D113-A40B-48DD-9625-66CA48F0D030}" type="parTrans" cxnId="{9F276B03-533F-4976-B146-4486252F4307}">
      <dgm:prSet/>
      <dgm:spPr/>
      <dgm:t>
        <a:bodyPr/>
        <a:lstStyle/>
        <a:p>
          <a:endParaRPr lang="es-ES"/>
        </a:p>
      </dgm:t>
    </dgm:pt>
    <dgm:pt modelId="{3BED752B-10D7-4E6D-9613-57B29F3388F9}" type="sibTrans" cxnId="{9F276B03-533F-4976-B146-4486252F4307}">
      <dgm:prSet/>
      <dgm:spPr/>
      <dgm:t>
        <a:bodyPr/>
        <a:lstStyle/>
        <a:p>
          <a:endParaRPr lang="es-ES"/>
        </a:p>
      </dgm:t>
    </dgm:pt>
    <dgm:pt modelId="{72A68933-2233-4B32-AE44-7B3815C465E4}">
      <dgm:prSet phldrT="[Texto]" custT="1"/>
      <dgm:spPr>
        <a:xfrm>
          <a:off x="2450007" y="990487"/>
          <a:ext cx="8945377" cy="900443"/>
        </a:xfrm>
        <a:prstGeom prst="rect">
          <a:avLst/>
        </a:prstGeom>
        <a:noFill/>
        <a:ln>
          <a:noFill/>
        </a:ln>
        <a:effectLst/>
      </dgm:spPr>
      <dgm:t>
        <a:bodyPr anchor="ctr" anchorCtr="0"/>
        <a:lstStyle/>
        <a:p>
          <a:pPr algn="just"/>
          <a:r>
            <a:rPr lang="es-ES" sz="20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 panose="020B0502020104020203"/>
              <a:ea typeface="+mn-ea"/>
              <a:cs typeface="+mn-cs"/>
            </a:rPr>
            <a:t>b) </a:t>
          </a:r>
          <a:r>
            <a:rPr lang="es-ES" sz="2000" b="1" dirty="0">
              <a:solidFill>
                <a:schemeClr val="accent1"/>
              </a:solidFill>
              <a:latin typeface="Gill Sans MT" panose="020B0502020104020203"/>
              <a:ea typeface="+mn-ea"/>
              <a:cs typeface="+mn-cs"/>
            </a:rPr>
            <a:t>Velar por la correcta aplicación de la legislación</a:t>
          </a:r>
          <a:r>
            <a:rPr lang="es-ES" sz="2000" b="1" dirty="0">
              <a:solidFill>
                <a:srgbClr val="1A3260">
                  <a:lumMod val="60000"/>
                  <a:lumOff val="40000"/>
                </a:srgbClr>
              </a:solidFill>
              <a:latin typeface="Gill Sans MT" panose="020B0502020104020203"/>
              <a:ea typeface="+mn-ea"/>
              <a:cs typeface="+mn-cs"/>
            </a:rPr>
            <a:t> </a:t>
          </a:r>
          <a:r>
            <a:rPr lang="es-ES" sz="20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 panose="020B0502020104020203"/>
              <a:ea typeface="+mn-ea"/>
              <a:cs typeface="+mn-cs"/>
            </a:rPr>
            <a:t>a efectos de </a:t>
          </a:r>
          <a:r>
            <a:rPr lang="es-ES" sz="2000" b="1" dirty="0">
              <a:solidFill>
                <a:schemeClr val="accent1"/>
              </a:solidFill>
              <a:latin typeface="Gill Sans MT" panose="020B0502020104020203"/>
              <a:ea typeface="+mn-ea"/>
              <a:cs typeface="+mn-cs"/>
            </a:rPr>
            <a:t>detectar incumplimientos específicos o problemas sistémicos</a:t>
          </a:r>
        </a:p>
      </dgm:t>
    </dgm:pt>
    <dgm:pt modelId="{5CDE4135-7693-4CAF-BF18-0B9D858B0F09}" type="parTrans" cxnId="{AF5348BC-8854-4827-9803-B5A1BE4BA3D4}">
      <dgm:prSet/>
      <dgm:spPr/>
      <dgm:t>
        <a:bodyPr/>
        <a:lstStyle/>
        <a:p>
          <a:endParaRPr lang="es-ES"/>
        </a:p>
      </dgm:t>
    </dgm:pt>
    <dgm:pt modelId="{BC191302-A914-4E1D-8E09-2F7AEFE76AC0}" type="sibTrans" cxnId="{AF5348BC-8854-4827-9803-B5A1BE4BA3D4}">
      <dgm:prSet/>
      <dgm:spPr/>
      <dgm:t>
        <a:bodyPr/>
        <a:lstStyle/>
        <a:p>
          <a:endParaRPr lang="es-ES"/>
        </a:p>
      </dgm:t>
    </dgm:pt>
    <dgm:pt modelId="{CD4E41AC-CE1B-4D6C-B733-0A52D546EE75}">
      <dgm:prSet phldrT="[Texto]" custT="1"/>
      <dgm:spPr>
        <a:xfrm>
          <a:off x="2450007" y="1935953"/>
          <a:ext cx="8945377" cy="900443"/>
        </a:xfrm>
        <a:prstGeom prst="rect">
          <a:avLst/>
        </a:prstGeom>
        <a:noFill/>
        <a:ln>
          <a:noFill/>
        </a:ln>
        <a:effectLst/>
      </dgm:spPr>
      <dgm:t>
        <a:bodyPr anchor="ctr" anchorCtr="0"/>
        <a:lstStyle/>
        <a:p>
          <a:r>
            <a:rPr lang="es-ES" sz="20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 panose="020B0502020104020203"/>
              <a:ea typeface="+mn-ea"/>
              <a:cs typeface="+mn-cs"/>
            </a:rPr>
            <a:t>c) </a:t>
          </a:r>
          <a:r>
            <a:rPr lang="es-ES" sz="2000" b="1" dirty="0">
              <a:solidFill>
                <a:schemeClr val="accent1"/>
              </a:solidFill>
              <a:latin typeface="Gill Sans MT" panose="020B0502020104020203"/>
              <a:ea typeface="+mn-ea"/>
              <a:cs typeface="+mn-cs"/>
            </a:rPr>
            <a:t>Velar</a:t>
          </a:r>
          <a:r>
            <a:rPr lang="es-ES" sz="2000" dirty="0">
              <a:solidFill>
                <a:schemeClr val="accent1"/>
              </a:solidFill>
              <a:latin typeface="Gill Sans MT" panose="020B0502020104020203"/>
              <a:ea typeface="+mn-ea"/>
              <a:cs typeface="+mn-cs"/>
            </a:rPr>
            <a:t> </a:t>
          </a:r>
          <a:r>
            <a:rPr lang="es-ES" sz="20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 panose="020B0502020104020203"/>
              <a:ea typeface="+mn-ea"/>
              <a:cs typeface="+mn-cs"/>
            </a:rPr>
            <a:t>por el respeto a los principios de </a:t>
          </a:r>
          <a:r>
            <a:rPr lang="es-ES" sz="2000" b="1" dirty="0">
              <a:solidFill>
                <a:schemeClr val="accent1"/>
              </a:solidFill>
              <a:latin typeface="Gill Sans MT" panose="020B0502020104020203"/>
              <a:ea typeface="+mn-ea"/>
              <a:cs typeface="+mn-cs"/>
            </a:rPr>
            <a:t>publicidad y concurrencia</a:t>
          </a:r>
          <a:endParaRPr lang="es-ES" sz="2000" dirty="0">
            <a:solidFill>
              <a:schemeClr val="accent1"/>
            </a:solidFill>
            <a:latin typeface="Gill Sans MT" panose="020B0502020104020203"/>
            <a:ea typeface="+mn-ea"/>
            <a:cs typeface="+mn-cs"/>
          </a:endParaRPr>
        </a:p>
      </dgm:t>
    </dgm:pt>
    <dgm:pt modelId="{3910250D-F4C8-4337-9BA8-7B8909590C54}" type="parTrans" cxnId="{55DE512C-F443-4274-BD25-8563679BBD7E}">
      <dgm:prSet/>
      <dgm:spPr/>
      <dgm:t>
        <a:bodyPr/>
        <a:lstStyle/>
        <a:p>
          <a:endParaRPr lang="es-ES"/>
        </a:p>
      </dgm:t>
    </dgm:pt>
    <dgm:pt modelId="{255544F8-7013-4076-A697-30C32A2A8D00}" type="sibTrans" cxnId="{55DE512C-F443-4274-BD25-8563679BBD7E}">
      <dgm:prSet/>
      <dgm:spPr/>
      <dgm:t>
        <a:bodyPr/>
        <a:lstStyle/>
        <a:p>
          <a:endParaRPr lang="es-ES"/>
        </a:p>
      </dgm:t>
    </dgm:pt>
    <dgm:pt modelId="{A28E90FA-0C6F-43B9-B49B-61CFA56A85C8}">
      <dgm:prSet phldrT="[Texto]" custT="1"/>
      <dgm:spPr>
        <a:xfrm>
          <a:off x="2450007" y="2881418"/>
          <a:ext cx="8945377" cy="900443"/>
        </a:xfrm>
        <a:prstGeom prst="rect">
          <a:avLst/>
        </a:prstGeom>
        <a:noFill/>
        <a:ln>
          <a:noFill/>
        </a:ln>
        <a:effectLst/>
      </dgm:spPr>
      <dgm:t>
        <a:bodyPr anchor="ctr" anchorCtr="0"/>
        <a:lstStyle/>
        <a:p>
          <a:pPr algn="just"/>
          <a:r>
            <a:rPr lang="es-ES" sz="20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 panose="020B0502020104020203"/>
              <a:ea typeface="+mn-ea"/>
              <a:cs typeface="+mn-cs"/>
            </a:rPr>
            <a:t>d) </a:t>
          </a:r>
          <a:r>
            <a:rPr lang="es-ES" sz="2000" b="1" dirty="0">
              <a:solidFill>
                <a:schemeClr val="accent1"/>
              </a:solidFill>
              <a:latin typeface="Gill Sans MT" panose="020B0502020104020203"/>
              <a:ea typeface="+mn-ea"/>
              <a:cs typeface="+mn-cs"/>
            </a:rPr>
            <a:t>Promover</a:t>
          </a:r>
          <a:r>
            <a:rPr lang="es-ES" sz="2000" dirty="0">
              <a:solidFill>
                <a:schemeClr val="accent1"/>
              </a:solidFill>
              <a:latin typeface="Gill Sans MT" panose="020B0502020104020203"/>
              <a:ea typeface="+mn-ea"/>
              <a:cs typeface="+mn-cs"/>
            </a:rPr>
            <a:t> </a:t>
          </a:r>
          <a:r>
            <a:rPr lang="es-ES" sz="20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 panose="020B0502020104020203"/>
              <a:ea typeface="+mn-ea"/>
              <a:cs typeface="+mn-cs"/>
            </a:rPr>
            <a:t>la concurrencia en la contratación pública y el </a:t>
          </a:r>
          <a:r>
            <a:rPr lang="es-ES" sz="2000" b="1" dirty="0">
              <a:solidFill>
                <a:schemeClr val="accent1"/>
              </a:solidFill>
              <a:latin typeface="Gill Sans MT" panose="020B0502020104020203"/>
              <a:ea typeface="+mn-ea"/>
              <a:cs typeface="+mn-cs"/>
            </a:rPr>
            <a:t>seguimiento de las buenas prácticas</a:t>
          </a:r>
          <a:endParaRPr lang="es-ES" sz="2000" dirty="0">
            <a:solidFill>
              <a:schemeClr val="accent1"/>
            </a:solidFill>
            <a:latin typeface="Gill Sans MT" panose="020B0502020104020203"/>
            <a:ea typeface="+mn-ea"/>
            <a:cs typeface="+mn-cs"/>
          </a:endParaRPr>
        </a:p>
      </dgm:t>
    </dgm:pt>
    <dgm:pt modelId="{EFC13206-DAD9-4EF2-BF41-8FE40B7638BF}" type="parTrans" cxnId="{3A3E115F-DFF5-41BF-967B-68BAD50FA18B}">
      <dgm:prSet/>
      <dgm:spPr/>
      <dgm:t>
        <a:bodyPr/>
        <a:lstStyle/>
        <a:p>
          <a:endParaRPr lang="es-ES"/>
        </a:p>
      </dgm:t>
    </dgm:pt>
    <dgm:pt modelId="{6458F6B7-8E4E-4D35-AFBD-E0CFFB57C898}" type="sibTrans" cxnId="{3A3E115F-DFF5-41BF-967B-68BAD50FA18B}">
      <dgm:prSet/>
      <dgm:spPr/>
      <dgm:t>
        <a:bodyPr/>
        <a:lstStyle/>
        <a:p>
          <a:endParaRPr lang="es-ES"/>
        </a:p>
      </dgm:t>
    </dgm:pt>
    <dgm:pt modelId="{4F65721F-4072-4DE0-8945-4D5AA01DD340}">
      <dgm:prSet phldrT="[Texto]" custT="1"/>
      <dgm:spPr>
        <a:xfrm>
          <a:off x="2450007" y="3826884"/>
          <a:ext cx="8945377" cy="900443"/>
        </a:xfrm>
        <a:prstGeom prst="rect">
          <a:avLst/>
        </a:prstGeom>
        <a:noFill/>
        <a:ln>
          <a:noFill/>
        </a:ln>
        <a:effectLst/>
      </dgm:spPr>
      <dgm:t>
        <a:bodyPr anchor="ctr" anchorCtr="0"/>
        <a:lstStyle/>
        <a:p>
          <a:pPr algn="just"/>
          <a:r>
            <a:rPr lang="es-ES" sz="20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 panose="020B0502020104020203"/>
              <a:ea typeface="+mn-ea"/>
              <a:cs typeface="+mn-cs"/>
            </a:rPr>
            <a:t>e) </a:t>
          </a:r>
          <a:r>
            <a:rPr lang="es-ES" sz="2000" b="1" dirty="0">
              <a:solidFill>
                <a:schemeClr val="accent1"/>
              </a:solidFill>
              <a:latin typeface="Gill Sans MT" panose="020B0502020104020203"/>
              <a:ea typeface="+mn-ea"/>
              <a:cs typeface="+mn-cs"/>
            </a:rPr>
            <a:t>Verificar</a:t>
          </a:r>
          <a:r>
            <a:rPr lang="es-ES" sz="20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 panose="020B0502020104020203"/>
              <a:ea typeface="+mn-ea"/>
              <a:cs typeface="+mn-cs"/>
            </a:rPr>
            <a:t> que se apliquen buenas prácticas de transparencia, en particular las relativas a los </a:t>
          </a:r>
          <a:r>
            <a:rPr lang="es-ES" sz="2000" b="1" dirty="0">
              <a:solidFill>
                <a:schemeClr val="accent1"/>
              </a:solidFill>
              <a:latin typeface="Gill Sans MT" panose="020B0502020104020203"/>
              <a:ea typeface="+mn-ea"/>
              <a:cs typeface="+mn-cs"/>
            </a:rPr>
            <a:t>conflictos de interés, y detectar las irregularidades</a:t>
          </a:r>
        </a:p>
      </dgm:t>
    </dgm:pt>
    <dgm:pt modelId="{93D60923-732A-42F3-BB12-7076E5BBE7CB}" type="parTrans" cxnId="{AA311C5D-5192-4C53-97B9-82AA066AEC6A}">
      <dgm:prSet/>
      <dgm:spPr/>
      <dgm:t>
        <a:bodyPr/>
        <a:lstStyle/>
        <a:p>
          <a:endParaRPr lang="es-ES"/>
        </a:p>
      </dgm:t>
    </dgm:pt>
    <dgm:pt modelId="{CC3506B9-D572-47D2-85D9-86655A71337D}" type="sibTrans" cxnId="{AA311C5D-5192-4C53-97B9-82AA066AEC6A}">
      <dgm:prSet/>
      <dgm:spPr/>
      <dgm:t>
        <a:bodyPr/>
        <a:lstStyle/>
        <a:p>
          <a:endParaRPr lang="es-ES"/>
        </a:p>
      </dgm:t>
    </dgm:pt>
    <dgm:pt modelId="{228AB1E1-B75F-4677-9BCE-B3F78BCB3716}" type="pres">
      <dgm:prSet presAssocID="{F8145F5E-C5B7-41A0-8494-C84EEFDF6D92}" presName="vert0" presStyleCnt="0">
        <dgm:presLayoutVars>
          <dgm:dir/>
          <dgm:animOne val="branch"/>
          <dgm:animLvl val="lvl"/>
        </dgm:presLayoutVars>
      </dgm:prSet>
      <dgm:spPr/>
    </dgm:pt>
    <dgm:pt modelId="{CD608A0A-E178-4240-879C-4068019956BD}" type="pres">
      <dgm:prSet presAssocID="{B37F3968-8CAF-43F3-967B-1D29CD27A6C4}" presName="thickLine" presStyleLbl="alignNode1" presStyleIdx="0" presStyleCnt="1"/>
      <dgm:spPr>
        <a:xfrm>
          <a:off x="0" y="0"/>
          <a:ext cx="11395384" cy="0"/>
        </a:xfrm>
        <a:prstGeom prst="line">
          <a:avLst/>
        </a:prstGeom>
        <a:solidFill>
          <a:srgbClr val="1A3260">
            <a:hueOff val="0"/>
            <a:satOff val="0"/>
            <a:lumOff val="0"/>
            <a:alphaOff val="0"/>
          </a:srgbClr>
        </a:solidFill>
        <a:ln w="22225" cap="rnd" cmpd="sng" algn="ctr">
          <a:solidFill>
            <a:srgbClr val="1A3260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</dgm:pt>
    <dgm:pt modelId="{A061C475-8804-4747-B9F0-5E5E4D59335C}" type="pres">
      <dgm:prSet presAssocID="{B37F3968-8CAF-43F3-967B-1D29CD27A6C4}" presName="horz1" presStyleCnt="0"/>
      <dgm:spPr/>
    </dgm:pt>
    <dgm:pt modelId="{378F655B-F7DB-4EFC-85D6-164832E1033F}" type="pres">
      <dgm:prSet presAssocID="{B37F3968-8CAF-43F3-967B-1D29CD27A6C4}" presName="tx1" presStyleLbl="revTx" presStyleIdx="0" presStyleCnt="6" custScaleX="82796"/>
      <dgm:spPr/>
    </dgm:pt>
    <dgm:pt modelId="{3F116590-4919-4E09-9F52-1FF70D67E1B5}" type="pres">
      <dgm:prSet presAssocID="{B37F3968-8CAF-43F3-967B-1D29CD27A6C4}" presName="vert1" presStyleCnt="0"/>
      <dgm:spPr/>
    </dgm:pt>
    <dgm:pt modelId="{E4AF7F36-D7EA-4C58-AC56-7455A308C97E}" type="pres">
      <dgm:prSet presAssocID="{05BD5D9B-06C7-49A6-94EE-E175741C3B9D}" presName="vertSpace2a" presStyleCnt="0"/>
      <dgm:spPr/>
    </dgm:pt>
    <dgm:pt modelId="{952243CB-9F98-4F75-A217-B09B882AAE3A}" type="pres">
      <dgm:prSet presAssocID="{05BD5D9B-06C7-49A6-94EE-E175741C3B9D}" presName="horz2" presStyleCnt="0"/>
      <dgm:spPr/>
    </dgm:pt>
    <dgm:pt modelId="{9FDAEBA1-2237-493A-BD7B-E4AE1D91A21F}" type="pres">
      <dgm:prSet presAssocID="{05BD5D9B-06C7-49A6-94EE-E175741C3B9D}" presName="horzSpace2" presStyleCnt="0"/>
      <dgm:spPr/>
    </dgm:pt>
    <dgm:pt modelId="{6FDF9F5B-A4CA-4AE0-AFDB-66A2BFA95ACC}" type="pres">
      <dgm:prSet presAssocID="{05BD5D9B-06C7-49A6-94EE-E175741C3B9D}" presName="tx2" presStyleLbl="revTx" presStyleIdx="1" presStyleCnt="6"/>
      <dgm:spPr/>
    </dgm:pt>
    <dgm:pt modelId="{2FB3A58E-AD9C-441B-B6AF-EB0C1BE2D5F5}" type="pres">
      <dgm:prSet presAssocID="{05BD5D9B-06C7-49A6-94EE-E175741C3B9D}" presName="vert2" presStyleCnt="0"/>
      <dgm:spPr/>
    </dgm:pt>
    <dgm:pt modelId="{4EB98FD6-0F67-4533-8B13-5636BDC573BB}" type="pres">
      <dgm:prSet presAssocID="{05BD5D9B-06C7-49A6-94EE-E175741C3B9D}" presName="thinLine2b" presStyleLbl="callout" presStyleIdx="0" presStyleCnt="5"/>
      <dgm:spPr>
        <a:xfrm>
          <a:off x="2279076" y="945465"/>
          <a:ext cx="9116308" cy="0"/>
        </a:xfrm>
        <a:prstGeom prst="line">
          <a:avLst/>
        </a:prstGeom>
        <a:solidFill>
          <a:srgbClr val="1A3260">
            <a:hueOff val="0"/>
            <a:satOff val="0"/>
            <a:lumOff val="0"/>
            <a:alphaOff val="0"/>
          </a:srgbClr>
        </a:solidFill>
        <a:ln w="22225" cap="rnd" cmpd="sng" algn="ctr">
          <a:solidFill>
            <a:srgbClr val="1A3260">
              <a:tint val="5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</dgm:pt>
    <dgm:pt modelId="{8876D171-18F8-45B3-886C-D9A8AD5E1B31}" type="pres">
      <dgm:prSet presAssocID="{05BD5D9B-06C7-49A6-94EE-E175741C3B9D}" presName="vertSpace2b" presStyleCnt="0"/>
      <dgm:spPr/>
    </dgm:pt>
    <dgm:pt modelId="{6A3704E3-23B6-46DE-86B2-A79C54FA3A1E}" type="pres">
      <dgm:prSet presAssocID="{72A68933-2233-4B32-AE44-7B3815C465E4}" presName="horz2" presStyleCnt="0"/>
      <dgm:spPr/>
    </dgm:pt>
    <dgm:pt modelId="{9697FF86-087F-4DDC-B5C2-FF14203BB1CB}" type="pres">
      <dgm:prSet presAssocID="{72A68933-2233-4B32-AE44-7B3815C465E4}" presName="horzSpace2" presStyleCnt="0"/>
      <dgm:spPr/>
    </dgm:pt>
    <dgm:pt modelId="{432660B8-349C-4575-A319-8B164A73BD19}" type="pres">
      <dgm:prSet presAssocID="{72A68933-2233-4B32-AE44-7B3815C465E4}" presName="tx2" presStyleLbl="revTx" presStyleIdx="2" presStyleCnt="6"/>
      <dgm:spPr/>
    </dgm:pt>
    <dgm:pt modelId="{6D5F40C2-8FF5-418F-B725-2C801A539DB9}" type="pres">
      <dgm:prSet presAssocID="{72A68933-2233-4B32-AE44-7B3815C465E4}" presName="vert2" presStyleCnt="0"/>
      <dgm:spPr/>
    </dgm:pt>
    <dgm:pt modelId="{A6388252-0DF5-49CE-B1E1-F2D7EF6E8EF4}" type="pres">
      <dgm:prSet presAssocID="{72A68933-2233-4B32-AE44-7B3815C465E4}" presName="thinLine2b" presStyleLbl="callout" presStyleIdx="1" presStyleCnt="5"/>
      <dgm:spPr>
        <a:xfrm>
          <a:off x="2279076" y="1890931"/>
          <a:ext cx="9116308" cy="0"/>
        </a:xfrm>
        <a:prstGeom prst="line">
          <a:avLst/>
        </a:prstGeom>
        <a:solidFill>
          <a:srgbClr val="1A3260">
            <a:hueOff val="0"/>
            <a:satOff val="0"/>
            <a:lumOff val="0"/>
            <a:alphaOff val="0"/>
          </a:srgbClr>
        </a:solidFill>
        <a:ln w="22225" cap="rnd" cmpd="sng" algn="ctr">
          <a:solidFill>
            <a:srgbClr val="1A3260">
              <a:tint val="5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</dgm:pt>
    <dgm:pt modelId="{87DD9342-B14F-4B21-A8DF-939E88D165A6}" type="pres">
      <dgm:prSet presAssocID="{72A68933-2233-4B32-AE44-7B3815C465E4}" presName="vertSpace2b" presStyleCnt="0"/>
      <dgm:spPr/>
    </dgm:pt>
    <dgm:pt modelId="{81BEAD1B-387B-4174-BD9D-91EB72464A4D}" type="pres">
      <dgm:prSet presAssocID="{CD4E41AC-CE1B-4D6C-B733-0A52D546EE75}" presName="horz2" presStyleCnt="0"/>
      <dgm:spPr/>
    </dgm:pt>
    <dgm:pt modelId="{7C0DF23A-74EA-43AA-9340-1E30F45DFBD8}" type="pres">
      <dgm:prSet presAssocID="{CD4E41AC-CE1B-4D6C-B733-0A52D546EE75}" presName="horzSpace2" presStyleCnt="0"/>
      <dgm:spPr/>
    </dgm:pt>
    <dgm:pt modelId="{8933B1A2-265F-456A-8B0C-759F33CF6336}" type="pres">
      <dgm:prSet presAssocID="{CD4E41AC-CE1B-4D6C-B733-0A52D546EE75}" presName="tx2" presStyleLbl="revTx" presStyleIdx="3" presStyleCnt="6"/>
      <dgm:spPr/>
    </dgm:pt>
    <dgm:pt modelId="{BF85879B-3E83-48B4-8813-FFB3610AE161}" type="pres">
      <dgm:prSet presAssocID="{CD4E41AC-CE1B-4D6C-B733-0A52D546EE75}" presName="vert2" presStyleCnt="0"/>
      <dgm:spPr/>
    </dgm:pt>
    <dgm:pt modelId="{78C82D40-0E9E-4299-858B-F0F7E71B2CBA}" type="pres">
      <dgm:prSet presAssocID="{CD4E41AC-CE1B-4D6C-B733-0A52D546EE75}" presName="thinLine2b" presStyleLbl="callout" presStyleIdx="2" presStyleCnt="5"/>
      <dgm:spPr>
        <a:xfrm>
          <a:off x="2279076" y="2836396"/>
          <a:ext cx="9116308" cy="0"/>
        </a:xfrm>
        <a:prstGeom prst="line">
          <a:avLst/>
        </a:prstGeom>
        <a:solidFill>
          <a:srgbClr val="1A3260">
            <a:hueOff val="0"/>
            <a:satOff val="0"/>
            <a:lumOff val="0"/>
            <a:alphaOff val="0"/>
          </a:srgbClr>
        </a:solidFill>
        <a:ln w="22225" cap="rnd" cmpd="sng" algn="ctr">
          <a:solidFill>
            <a:srgbClr val="1A3260">
              <a:tint val="5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</dgm:pt>
    <dgm:pt modelId="{F78FE530-9EA5-4723-A5A0-0BF669C62649}" type="pres">
      <dgm:prSet presAssocID="{CD4E41AC-CE1B-4D6C-B733-0A52D546EE75}" presName="vertSpace2b" presStyleCnt="0"/>
      <dgm:spPr/>
    </dgm:pt>
    <dgm:pt modelId="{378BC668-41EB-422C-BCC7-618D8C00AEBE}" type="pres">
      <dgm:prSet presAssocID="{A28E90FA-0C6F-43B9-B49B-61CFA56A85C8}" presName="horz2" presStyleCnt="0"/>
      <dgm:spPr/>
    </dgm:pt>
    <dgm:pt modelId="{3C160037-CA1F-4462-8258-3D4B8E4224F6}" type="pres">
      <dgm:prSet presAssocID="{A28E90FA-0C6F-43B9-B49B-61CFA56A85C8}" presName="horzSpace2" presStyleCnt="0"/>
      <dgm:spPr/>
    </dgm:pt>
    <dgm:pt modelId="{B31C7A3D-9164-44C2-8694-20F5061D5F93}" type="pres">
      <dgm:prSet presAssocID="{A28E90FA-0C6F-43B9-B49B-61CFA56A85C8}" presName="tx2" presStyleLbl="revTx" presStyleIdx="4" presStyleCnt="6"/>
      <dgm:spPr/>
    </dgm:pt>
    <dgm:pt modelId="{ED6B1ABE-1935-4A53-A329-75B72E68FED9}" type="pres">
      <dgm:prSet presAssocID="{A28E90FA-0C6F-43B9-B49B-61CFA56A85C8}" presName="vert2" presStyleCnt="0"/>
      <dgm:spPr/>
    </dgm:pt>
    <dgm:pt modelId="{934E7DC7-4556-433F-A684-883E4F0AAEF5}" type="pres">
      <dgm:prSet presAssocID="{A28E90FA-0C6F-43B9-B49B-61CFA56A85C8}" presName="thinLine2b" presStyleLbl="callout" presStyleIdx="3" presStyleCnt="5"/>
      <dgm:spPr>
        <a:xfrm>
          <a:off x="2279076" y="3781862"/>
          <a:ext cx="9116308" cy="0"/>
        </a:xfrm>
        <a:prstGeom prst="line">
          <a:avLst/>
        </a:prstGeom>
        <a:solidFill>
          <a:srgbClr val="1A3260">
            <a:hueOff val="0"/>
            <a:satOff val="0"/>
            <a:lumOff val="0"/>
            <a:alphaOff val="0"/>
          </a:srgbClr>
        </a:solidFill>
        <a:ln w="22225" cap="rnd" cmpd="sng" algn="ctr">
          <a:solidFill>
            <a:srgbClr val="1A3260">
              <a:tint val="5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</dgm:pt>
    <dgm:pt modelId="{49D4E08B-6C53-4859-A2B4-C7BD13665B31}" type="pres">
      <dgm:prSet presAssocID="{A28E90FA-0C6F-43B9-B49B-61CFA56A85C8}" presName="vertSpace2b" presStyleCnt="0"/>
      <dgm:spPr/>
    </dgm:pt>
    <dgm:pt modelId="{8AB7AE3A-960F-4BD0-B2C4-66B1E5237E3C}" type="pres">
      <dgm:prSet presAssocID="{4F65721F-4072-4DE0-8945-4D5AA01DD340}" presName="horz2" presStyleCnt="0"/>
      <dgm:spPr/>
    </dgm:pt>
    <dgm:pt modelId="{EF0E3748-2EB1-4696-95F4-77AB14E68A56}" type="pres">
      <dgm:prSet presAssocID="{4F65721F-4072-4DE0-8945-4D5AA01DD340}" presName="horzSpace2" presStyleCnt="0"/>
      <dgm:spPr/>
    </dgm:pt>
    <dgm:pt modelId="{607024C7-3CC2-4313-8069-1AD74F102345}" type="pres">
      <dgm:prSet presAssocID="{4F65721F-4072-4DE0-8945-4D5AA01DD340}" presName="tx2" presStyleLbl="revTx" presStyleIdx="5" presStyleCnt="6"/>
      <dgm:spPr/>
    </dgm:pt>
    <dgm:pt modelId="{6820F416-DC97-47C5-89EA-57536DC7E022}" type="pres">
      <dgm:prSet presAssocID="{4F65721F-4072-4DE0-8945-4D5AA01DD340}" presName="vert2" presStyleCnt="0"/>
      <dgm:spPr/>
    </dgm:pt>
    <dgm:pt modelId="{1475C632-97AA-4DF2-AD4D-F0999A1B10B7}" type="pres">
      <dgm:prSet presAssocID="{4F65721F-4072-4DE0-8945-4D5AA01DD340}" presName="thinLine2b" presStyleLbl="callout" presStyleIdx="4" presStyleCnt="5"/>
      <dgm:spPr>
        <a:xfrm>
          <a:off x="2279076" y="4727327"/>
          <a:ext cx="9116308" cy="0"/>
        </a:xfrm>
        <a:prstGeom prst="line">
          <a:avLst/>
        </a:prstGeom>
        <a:solidFill>
          <a:srgbClr val="1A3260">
            <a:hueOff val="0"/>
            <a:satOff val="0"/>
            <a:lumOff val="0"/>
            <a:alphaOff val="0"/>
          </a:srgbClr>
        </a:solidFill>
        <a:ln w="22225" cap="rnd" cmpd="sng" algn="ctr">
          <a:solidFill>
            <a:srgbClr val="1A3260">
              <a:tint val="5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</dgm:pt>
    <dgm:pt modelId="{DBCC2268-DD3E-41EB-90EF-775793ECEB07}" type="pres">
      <dgm:prSet presAssocID="{4F65721F-4072-4DE0-8945-4D5AA01DD340}" presName="vertSpace2b" presStyleCnt="0"/>
      <dgm:spPr/>
    </dgm:pt>
  </dgm:ptLst>
  <dgm:cxnLst>
    <dgm:cxn modelId="{9F276B03-533F-4976-B146-4486252F4307}" srcId="{B37F3968-8CAF-43F3-967B-1D29CD27A6C4}" destId="{05BD5D9B-06C7-49A6-94EE-E175741C3B9D}" srcOrd="0" destOrd="0" parTransId="{7119D113-A40B-48DD-9625-66CA48F0D030}" sibTransId="{3BED752B-10D7-4E6D-9613-57B29F3388F9}"/>
    <dgm:cxn modelId="{79A17D28-FBD6-4716-BD80-F2C81B423829}" type="presOf" srcId="{B37F3968-8CAF-43F3-967B-1D29CD27A6C4}" destId="{378F655B-F7DB-4EFC-85D6-164832E1033F}" srcOrd="0" destOrd="0" presId="urn:microsoft.com/office/officeart/2008/layout/LinedList"/>
    <dgm:cxn modelId="{55DE512C-F443-4274-BD25-8563679BBD7E}" srcId="{B37F3968-8CAF-43F3-967B-1D29CD27A6C4}" destId="{CD4E41AC-CE1B-4D6C-B733-0A52D546EE75}" srcOrd="2" destOrd="0" parTransId="{3910250D-F4C8-4337-9BA8-7B8909590C54}" sibTransId="{255544F8-7013-4076-A697-30C32A2A8D00}"/>
    <dgm:cxn modelId="{FDEA1635-BE6B-44A7-8043-93A14B76D262}" type="presOf" srcId="{72A68933-2233-4B32-AE44-7B3815C465E4}" destId="{432660B8-349C-4575-A319-8B164A73BD19}" srcOrd="0" destOrd="0" presId="urn:microsoft.com/office/officeart/2008/layout/LinedList"/>
    <dgm:cxn modelId="{28B5443E-386E-4711-8159-9795026CD333}" type="presOf" srcId="{F8145F5E-C5B7-41A0-8494-C84EEFDF6D92}" destId="{228AB1E1-B75F-4677-9BCE-B3F78BCB3716}" srcOrd="0" destOrd="0" presId="urn:microsoft.com/office/officeart/2008/layout/LinedList"/>
    <dgm:cxn modelId="{AA311C5D-5192-4C53-97B9-82AA066AEC6A}" srcId="{B37F3968-8CAF-43F3-967B-1D29CD27A6C4}" destId="{4F65721F-4072-4DE0-8945-4D5AA01DD340}" srcOrd="4" destOrd="0" parTransId="{93D60923-732A-42F3-BB12-7076E5BBE7CB}" sibTransId="{CC3506B9-D572-47D2-85D9-86655A71337D}"/>
    <dgm:cxn modelId="{3A3E115F-DFF5-41BF-967B-68BAD50FA18B}" srcId="{B37F3968-8CAF-43F3-967B-1D29CD27A6C4}" destId="{A28E90FA-0C6F-43B9-B49B-61CFA56A85C8}" srcOrd="3" destOrd="0" parTransId="{EFC13206-DAD9-4EF2-BF41-8FE40B7638BF}" sibTransId="{6458F6B7-8E4E-4D35-AFBD-E0CFFB57C898}"/>
    <dgm:cxn modelId="{A471FB73-E85E-46A0-AC57-BB4DCF287E45}" type="presOf" srcId="{05BD5D9B-06C7-49A6-94EE-E175741C3B9D}" destId="{6FDF9F5B-A4CA-4AE0-AFDB-66A2BFA95ACC}" srcOrd="0" destOrd="0" presId="urn:microsoft.com/office/officeart/2008/layout/LinedList"/>
    <dgm:cxn modelId="{CB6D9575-B60B-42E9-B781-A2BFC2F6ABA2}" srcId="{F8145F5E-C5B7-41A0-8494-C84EEFDF6D92}" destId="{B37F3968-8CAF-43F3-967B-1D29CD27A6C4}" srcOrd="0" destOrd="0" parTransId="{4D6117A4-6E2F-40BA-ADAD-756D6FDF5BA1}" sibTransId="{3A18EEC0-9790-4FE0-BD9F-156BAE1280EF}"/>
    <dgm:cxn modelId="{24934988-ACDE-4801-969E-4C3820C1CA4F}" type="presOf" srcId="{CD4E41AC-CE1B-4D6C-B733-0A52D546EE75}" destId="{8933B1A2-265F-456A-8B0C-759F33CF6336}" srcOrd="0" destOrd="0" presId="urn:microsoft.com/office/officeart/2008/layout/LinedList"/>
    <dgm:cxn modelId="{0BA8C99F-131D-4567-9EA6-73EBB8EBC742}" type="presOf" srcId="{4F65721F-4072-4DE0-8945-4D5AA01DD340}" destId="{607024C7-3CC2-4313-8069-1AD74F102345}" srcOrd="0" destOrd="0" presId="urn:microsoft.com/office/officeart/2008/layout/LinedList"/>
    <dgm:cxn modelId="{AF5348BC-8854-4827-9803-B5A1BE4BA3D4}" srcId="{B37F3968-8CAF-43F3-967B-1D29CD27A6C4}" destId="{72A68933-2233-4B32-AE44-7B3815C465E4}" srcOrd="1" destOrd="0" parTransId="{5CDE4135-7693-4CAF-BF18-0B9D858B0F09}" sibTransId="{BC191302-A914-4E1D-8E09-2F7AEFE76AC0}"/>
    <dgm:cxn modelId="{943F95E8-8436-42AD-8722-4F31B900DCBF}" type="presOf" srcId="{A28E90FA-0C6F-43B9-B49B-61CFA56A85C8}" destId="{B31C7A3D-9164-44C2-8694-20F5061D5F93}" srcOrd="0" destOrd="0" presId="urn:microsoft.com/office/officeart/2008/layout/LinedList"/>
    <dgm:cxn modelId="{6D87EFA9-FAC0-4A7A-89D3-E6CA5F05819B}" type="presParOf" srcId="{228AB1E1-B75F-4677-9BCE-B3F78BCB3716}" destId="{CD608A0A-E178-4240-879C-4068019956BD}" srcOrd="0" destOrd="0" presId="urn:microsoft.com/office/officeart/2008/layout/LinedList"/>
    <dgm:cxn modelId="{F081F88B-3489-4F83-8160-49B4435FD07C}" type="presParOf" srcId="{228AB1E1-B75F-4677-9BCE-B3F78BCB3716}" destId="{A061C475-8804-4747-B9F0-5E5E4D59335C}" srcOrd="1" destOrd="0" presId="urn:microsoft.com/office/officeart/2008/layout/LinedList"/>
    <dgm:cxn modelId="{08E7CC2B-899F-41B5-AC18-AB819E5F58EC}" type="presParOf" srcId="{A061C475-8804-4747-B9F0-5E5E4D59335C}" destId="{378F655B-F7DB-4EFC-85D6-164832E1033F}" srcOrd="0" destOrd="0" presId="urn:microsoft.com/office/officeart/2008/layout/LinedList"/>
    <dgm:cxn modelId="{5D1D78A2-09FB-46BD-A91E-31B47F5CDB0A}" type="presParOf" srcId="{A061C475-8804-4747-B9F0-5E5E4D59335C}" destId="{3F116590-4919-4E09-9F52-1FF70D67E1B5}" srcOrd="1" destOrd="0" presId="urn:microsoft.com/office/officeart/2008/layout/LinedList"/>
    <dgm:cxn modelId="{0DC826AC-A416-4DB8-A7E4-64FD876CE4DF}" type="presParOf" srcId="{3F116590-4919-4E09-9F52-1FF70D67E1B5}" destId="{E4AF7F36-D7EA-4C58-AC56-7455A308C97E}" srcOrd="0" destOrd="0" presId="urn:microsoft.com/office/officeart/2008/layout/LinedList"/>
    <dgm:cxn modelId="{A71B021A-27D1-46AA-81FC-46526D8E8A05}" type="presParOf" srcId="{3F116590-4919-4E09-9F52-1FF70D67E1B5}" destId="{952243CB-9F98-4F75-A217-B09B882AAE3A}" srcOrd="1" destOrd="0" presId="urn:microsoft.com/office/officeart/2008/layout/LinedList"/>
    <dgm:cxn modelId="{64AC20ED-CCB8-450B-8B9D-D30FDB036C24}" type="presParOf" srcId="{952243CB-9F98-4F75-A217-B09B882AAE3A}" destId="{9FDAEBA1-2237-493A-BD7B-E4AE1D91A21F}" srcOrd="0" destOrd="0" presId="urn:microsoft.com/office/officeart/2008/layout/LinedList"/>
    <dgm:cxn modelId="{533D15FF-4798-4A36-B285-DFD4433E68CD}" type="presParOf" srcId="{952243CB-9F98-4F75-A217-B09B882AAE3A}" destId="{6FDF9F5B-A4CA-4AE0-AFDB-66A2BFA95ACC}" srcOrd="1" destOrd="0" presId="urn:microsoft.com/office/officeart/2008/layout/LinedList"/>
    <dgm:cxn modelId="{67D43BE0-30AF-4DA2-A531-BCCFF0ADD44B}" type="presParOf" srcId="{952243CB-9F98-4F75-A217-B09B882AAE3A}" destId="{2FB3A58E-AD9C-441B-B6AF-EB0C1BE2D5F5}" srcOrd="2" destOrd="0" presId="urn:microsoft.com/office/officeart/2008/layout/LinedList"/>
    <dgm:cxn modelId="{EECFC629-5D35-46B1-BA2F-10FA0EDBA82B}" type="presParOf" srcId="{3F116590-4919-4E09-9F52-1FF70D67E1B5}" destId="{4EB98FD6-0F67-4533-8B13-5636BDC573BB}" srcOrd="2" destOrd="0" presId="urn:microsoft.com/office/officeart/2008/layout/LinedList"/>
    <dgm:cxn modelId="{A9BF666F-8052-4CE0-A6B0-8443521E54A1}" type="presParOf" srcId="{3F116590-4919-4E09-9F52-1FF70D67E1B5}" destId="{8876D171-18F8-45B3-886C-D9A8AD5E1B31}" srcOrd="3" destOrd="0" presId="urn:microsoft.com/office/officeart/2008/layout/LinedList"/>
    <dgm:cxn modelId="{9EDFF679-D2B5-4913-920B-22C20E79697A}" type="presParOf" srcId="{3F116590-4919-4E09-9F52-1FF70D67E1B5}" destId="{6A3704E3-23B6-46DE-86B2-A79C54FA3A1E}" srcOrd="4" destOrd="0" presId="urn:microsoft.com/office/officeart/2008/layout/LinedList"/>
    <dgm:cxn modelId="{BE50DDEF-7E5D-4AE9-A2B1-9FA1C0FF397D}" type="presParOf" srcId="{6A3704E3-23B6-46DE-86B2-A79C54FA3A1E}" destId="{9697FF86-087F-4DDC-B5C2-FF14203BB1CB}" srcOrd="0" destOrd="0" presId="urn:microsoft.com/office/officeart/2008/layout/LinedList"/>
    <dgm:cxn modelId="{AAA91A1A-DEFE-4A61-B03D-CC3F427EF4CE}" type="presParOf" srcId="{6A3704E3-23B6-46DE-86B2-A79C54FA3A1E}" destId="{432660B8-349C-4575-A319-8B164A73BD19}" srcOrd="1" destOrd="0" presId="urn:microsoft.com/office/officeart/2008/layout/LinedList"/>
    <dgm:cxn modelId="{0831A96F-F7DB-4A3D-A4F4-CB2D45EFEC2D}" type="presParOf" srcId="{6A3704E3-23B6-46DE-86B2-A79C54FA3A1E}" destId="{6D5F40C2-8FF5-418F-B725-2C801A539DB9}" srcOrd="2" destOrd="0" presId="urn:microsoft.com/office/officeart/2008/layout/LinedList"/>
    <dgm:cxn modelId="{77931E72-8A43-4186-882F-FD1F4779BA73}" type="presParOf" srcId="{3F116590-4919-4E09-9F52-1FF70D67E1B5}" destId="{A6388252-0DF5-49CE-B1E1-F2D7EF6E8EF4}" srcOrd="5" destOrd="0" presId="urn:microsoft.com/office/officeart/2008/layout/LinedList"/>
    <dgm:cxn modelId="{6B3BA0FC-C672-47A2-85A5-D0E8FFDF91BA}" type="presParOf" srcId="{3F116590-4919-4E09-9F52-1FF70D67E1B5}" destId="{87DD9342-B14F-4B21-A8DF-939E88D165A6}" srcOrd="6" destOrd="0" presId="urn:microsoft.com/office/officeart/2008/layout/LinedList"/>
    <dgm:cxn modelId="{7CE0F2E0-81A2-4613-ADD4-392D72F819F0}" type="presParOf" srcId="{3F116590-4919-4E09-9F52-1FF70D67E1B5}" destId="{81BEAD1B-387B-4174-BD9D-91EB72464A4D}" srcOrd="7" destOrd="0" presId="urn:microsoft.com/office/officeart/2008/layout/LinedList"/>
    <dgm:cxn modelId="{D7F80B83-E3BA-48B8-8246-9B126780AB7F}" type="presParOf" srcId="{81BEAD1B-387B-4174-BD9D-91EB72464A4D}" destId="{7C0DF23A-74EA-43AA-9340-1E30F45DFBD8}" srcOrd="0" destOrd="0" presId="urn:microsoft.com/office/officeart/2008/layout/LinedList"/>
    <dgm:cxn modelId="{2DB0DCD8-EF58-4DEC-B9E4-F117E1A05809}" type="presParOf" srcId="{81BEAD1B-387B-4174-BD9D-91EB72464A4D}" destId="{8933B1A2-265F-456A-8B0C-759F33CF6336}" srcOrd="1" destOrd="0" presId="urn:microsoft.com/office/officeart/2008/layout/LinedList"/>
    <dgm:cxn modelId="{2AEE8CC6-B925-4A67-9A36-1C22F3B3B7A6}" type="presParOf" srcId="{81BEAD1B-387B-4174-BD9D-91EB72464A4D}" destId="{BF85879B-3E83-48B4-8813-FFB3610AE161}" srcOrd="2" destOrd="0" presId="urn:microsoft.com/office/officeart/2008/layout/LinedList"/>
    <dgm:cxn modelId="{337F644E-16B5-4A6E-A3CC-BF7428CA4331}" type="presParOf" srcId="{3F116590-4919-4E09-9F52-1FF70D67E1B5}" destId="{78C82D40-0E9E-4299-858B-F0F7E71B2CBA}" srcOrd="8" destOrd="0" presId="urn:microsoft.com/office/officeart/2008/layout/LinedList"/>
    <dgm:cxn modelId="{E37B1397-77E3-44A3-BB55-7ECE4923CC89}" type="presParOf" srcId="{3F116590-4919-4E09-9F52-1FF70D67E1B5}" destId="{F78FE530-9EA5-4723-A5A0-0BF669C62649}" srcOrd="9" destOrd="0" presId="urn:microsoft.com/office/officeart/2008/layout/LinedList"/>
    <dgm:cxn modelId="{B750160C-1175-4BBC-A492-836A8459E8C9}" type="presParOf" srcId="{3F116590-4919-4E09-9F52-1FF70D67E1B5}" destId="{378BC668-41EB-422C-BCC7-618D8C00AEBE}" srcOrd="10" destOrd="0" presId="urn:microsoft.com/office/officeart/2008/layout/LinedList"/>
    <dgm:cxn modelId="{A87D74A6-8924-4705-8709-DC31BEBB5F35}" type="presParOf" srcId="{378BC668-41EB-422C-BCC7-618D8C00AEBE}" destId="{3C160037-CA1F-4462-8258-3D4B8E4224F6}" srcOrd="0" destOrd="0" presId="urn:microsoft.com/office/officeart/2008/layout/LinedList"/>
    <dgm:cxn modelId="{D7565B8A-E8DA-45FD-8A79-E09E67A25FE8}" type="presParOf" srcId="{378BC668-41EB-422C-BCC7-618D8C00AEBE}" destId="{B31C7A3D-9164-44C2-8694-20F5061D5F93}" srcOrd="1" destOrd="0" presId="urn:microsoft.com/office/officeart/2008/layout/LinedList"/>
    <dgm:cxn modelId="{F554743B-FBE6-4DED-A817-F9A8B401E0BA}" type="presParOf" srcId="{378BC668-41EB-422C-BCC7-618D8C00AEBE}" destId="{ED6B1ABE-1935-4A53-A329-75B72E68FED9}" srcOrd="2" destOrd="0" presId="urn:microsoft.com/office/officeart/2008/layout/LinedList"/>
    <dgm:cxn modelId="{75D8ECDD-D192-4A68-AECB-558092C2BE40}" type="presParOf" srcId="{3F116590-4919-4E09-9F52-1FF70D67E1B5}" destId="{934E7DC7-4556-433F-A684-883E4F0AAEF5}" srcOrd="11" destOrd="0" presId="urn:microsoft.com/office/officeart/2008/layout/LinedList"/>
    <dgm:cxn modelId="{65E56C1C-E90A-4BBD-865A-05FB633C133B}" type="presParOf" srcId="{3F116590-4919-4E09-9F52-1FF70D67E1B5}" destId="{49D4E08B-6C53-4859-A2B4-C7BD13665B31}" srcOrd="12" destOrd="0" presId="urn:microsoft.com/office/officeart/2008/layout/LinedList"/>
    <dgm:cxn modelId="{51036798-EC9C-4D87-9CC7-3CF0E0DB3307}" type="presParOf" srcId="{3F116590-4919-4E09-9F52-1FF70D67E1B5}" destId="{8AB7AE3A-960F-4BD0-B2C4-66B1E5237E3C}" srcOrd="13" destOrd="0" presId="urn:microsoft.com/office/officeart/2008/layout/LinedList"/>
    <dgm:cxn modelId="{C2A661FF-7951-4937-BFD3-09DD19F2B016}" type="presParOf" srcId="{8AB7AE3A-960F-4BD0-B2C4-66B1E5237E3C}" destId="{EF0E3748-2EB1-4696-95F4-77AB14E68A56}" srcOrd="0" destOrd="0" presId="urn:microsoft.com/office/officeart/2008/layout/LinedList"/>
    <dgm:cxn modelId="{FFF4C571-FC30-4A47-810D-4A9717C938F7}" type="presParOf" srcId="{8AB7AE3A-960F-4BD0-B2C4-66B1E5237E3C}" destId="{607024C7-3CC2-4313-8069-1AD74F102345}" srcOrd="1" destOrd="0" presId="urn:microsoft.com/office/officeart/2008/layout/LinedList"/>
    <dgm:cxn modelId="{E1C3BC49-8986-4BA6-8872-0A13AFD89699}" type="presParOf" srcId="{8AB7AE3A-960F-4BD0-B2C4-66B1E5237E3C}" destId="{6820F416-DC97-47C5-89EA-57536DC7E022}" srcOrd="2" destOrd="0" presId="urn:microsoft.com/office/officeart/2008/layout/LinedList"/>
    <dgm:cxn modelId="{6C88EFE5-C35F-4691-ABBD-10D3AFB70EE5}" type="presParOf" srcId="{3F116590-4919-4E09-9F52-1FF70D67E1B5}" destId="{1475C632-97AA-4DF2-AD4D-F0999A1B10B7}" srcOrd="14" destOrd="0" presId="urn:microsoft.com/office/officeart/2008/layout/LinedList"/>
    <dgm:cxn modelId="{0E1E9C5E-0A5D-4163-9336-38CA9BE93683}" type="presParOf" srcId="{3F116590-4919-4E09-9F52-1FF70D67E1B5}" destId="{DBCC2268-DD3E-41EB-90EF-775793ECEB07}" srcOrd="15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8145F5E-C5B7-41A0-8494-C84EEFDF6D92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B37F3968-8CAF-43F3-967B-1D29CD27A6C4}">
      <dgm:prSet phldrT="[Texto]" custT="1"/>
      <dgm:spPr>
        <a:xfrm>
          <a:off x="0" y="0"/>
          <a:ext cx="2279077" cy="4777482"/>
        </a:xfrm>
        <a:prstGeom prst="rect">
          <a:avLst/>
        </a:prstGeom>
        <a:noFill/>
        <a:ln>
          <a:noFill/>
        </a:ln>
        <a:effectLst/>
      </dgm:spPr>
      <dgm:t>
        <a:bodyPr vert="vert270" anchor="ctr" anchorCtr="0"/>
        <a:lstStyle/>
        <a:p>
          <a:r>
            <a:rPr lang="es-ES" sz="2800" b="1" dirty="0">
              <a:solidFill>
                <a:srgbClr val="1A3260">
                  <a:lumMod val="60000"/>
                  <a:lumOff val="40000"/>
                </a:srgbClr>
              </a:solidFill>
              <a:latin typeface="Gill Sans MT" panose="020B0502020104020203"/>
              <a:ea typeface="+mn-ea"/>
              <a:cs typeface="+mn-cs"/>
            </a:rPr>
            <a:t>      </a:t>
          </a:r>
          <a:r>
            <a:rPr lang="es-ES" sz="2800" b="1" dirty="0">
              <a:solidFill>
                <a:schemeClr val="accent1"/>
              </a:solidFill>
              <a:latin typeface="Gill Sans MT" panose="020B0502020104020203"/>
              <a:ea typeface="+mn-ea"/>
              <a:cs typeface="+mn-cs"/>
            </a:rPr>
            <a:t>Funciones OIReScon</a:t>
          </a:r>
        </a:p>
        <a:p>
          <a:r>
            <a:rPr lang="es-ES" sz="2800" b="1" dirty="0">
              <a:solidFill>
                <a:schemeClr val="accent1"/>
              </a:solidFill>
              <a:latin typeface="Gill Sans MT" panose="020B0502020104020203"/>
              <a:ea typeface="+mn-ea"/>
              <a:cs typeface="+mn-cs"/>
            </a:rPr>
            <a:t>      (art  332.6) </a:t>
          </a:r>
        </a:p>
      </dgm:t>
    </dgm:pt>
    <dgm:pt modelId="{4D6117A4-6E2F-40BA-ADAD-756D6FDF5BA1}" type="parTrans" cxnId="{CB6D9575-B60B-42E9-B781-A2BFC2F6ABA2}">
      <dgm:prSet/>
      <dgm:spPr/>
      <dgm:t>
        <a:bodyPr/>
        <a:lstStyle/>
        <a:p>
          <a:endParaRPr lang="es-ES"/>
        </a:p>
      </dgm:t>
    </dgm:pt>
    <dgm:pt modelId="{3A18EEC0-9790-4FE0-BD9F-156BAE1280EF}" type="sibTrans" cxnId="{CB6D9575-B60B-42E9-B781-A2BFC2F6ABA2}">
      <dgm:prSet/>
      <dgm:spPr/>
      <dgm:t>
        <a:bodyPr/>
        <a:lstStyle/>
        <a:p>
          <a:endParaRPr lang="es-ES"/>
        </a:p>
      </dgm:t>
    </dgm:pt>
    <dgm:pt modelId="{05BD5D9B-06C7-49A6-94EE-E175741C3B9D}">
      <dgm:prSet phldrT="[Texto]" custT="1"/>
      <dgm:spPr>
        <a:xfrm>
          <a:off x="2450007" y="45022"/>
          <a:ext cx="8945377" cy="900443"/>
        </a:xfrm>
        <a:prstGeom prst="rect">
          <a:avLst/>
        </a:prstGeom>
        <a:noFill/>
        <a:ln>
          <a:noFill/>
        </a:ln>
        <a:effectLst/>
      </dgm:spPr>
      <dgm:t>
        <a:bodyPr anchor="ctr" anchorCtr="0"/>
        <a:lstStyle/>
        <a:p>
          <a:pPr algn="just"/>
          <a:r>
            <a:rPr lang="es-ES" sz="20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 panose="020B0502020104020203"/>
              <a:ea typeface="+mn-ea"/>
              <a:cs typeface="+mn-cs"/>
            </a:rPr>
            <a:t>a) </a:t>
          </a:r>
          <a:r>
            <a:rPr lang="es-ES" sz="2000" b="1" kern="1200" dirty="0">
              <a:solidFill>
                <a:schemeClr val="accent1"/>
              </a:solidFill>
              <a:latin typeface="Gill Sans MT" panose="020B0502020104020203"/>
              <a:ea typeface="+mn-ea"/>
              <a:cs typeface="+mn-cs"/>
            </a:rPr>
            <a:t>Coordinar la supervi</a:t>
          </a:r>
          <a:r>
            <a:rPr lang="es-ES" sz="2000" b="1" kern="1200" dirty="0">
              <a:solidFill>
                <a:srgbClr val="1A3260"/>
              </a:solidFill>
              <a:latin typeface="Gill Sans MT" panose="020B0502020104020203"/>
              <a:ea typeface="+mn-ea"/>
              <a:cs typeface="+mn-cs"/>
            </a:rPr>
            <a:t>sión </a:t>
          </a:r>
          <a:r>
            <a:rPr lang="es-ES" sz="20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 panose="020B0502020104020203"/>
              <a:ea typeface="+mn-ea"/>
              <a:cs typeface="+mn-cs"/>
            </a:rPr>
            <a:t>en materia de contratación del conjunto del sector público</a:t>
          </a:r>
        </a:p>
      </dgm:t>
    </dgm:pt>
    <dgm:pt modelId="{7119D113-A40B-48DD-9625-66CA48F0D030}" type="parTrans" cxnId="{9F276B03-533F-4976-B146-4486252F4307}">
      <dgm:prSet/>
      <dgm:spPr/>
      <dgm:t>
        <a:bodyPr/>
        <a:lstStyle/>
        <a:p>
          <a:endParaRPr lang="es-ES"/>
        </a:p>
      </dgm:t>
    </dgm:pt>
    <dgm:pt modelId="{3BED752B-10D7-4E6D-9613-57B29F3388F9}" type="sibTrans" cxnId="{9F276B03-533F-4976-B146-4486252F4307}">
      <dgm:prSet/>
      <dgm:spPr/>
      <dgm:t>
        <a:bodyPr/>
        <a:lstStyle/>
        <a:p>
          <a:endParaRPr lang="es-ES"/>
        </a:p>
      </dgm:t>
    </dgm:pt>
    <dgm:pt modelId="{72A68933-2233-4B32-AE44-7B3815C465E4}">
      <dgm:prSet phldrT="[Texto]" custT="1"/>
      <dgm:spPr>
        <a:xfrm>
          <a:off x="2450007" y="990487"/>
          <a:ext cx="8945377" cy="900443"/>
        </a:xfrm>
        <a:prstGeom prst="rect">
          <a:avLst/>
        </a:prstGeom>
        <a:noFill/>
        <a:ln>
          <a:noFill/>
        </a:ln>
        <a:effectLst/>
      </dgm:spPr>
      <dgm:t>
        <a:bodyPr anchor="ctr" anchorCtr="0"/>
        <a:lstStyle/>
        <a:p>
          <a:pPr algn="just"/>
          <a:r>
            <a:rPr lang="es-ES" sz="20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 panose="020B0502020104020203"/>
              <a:ea typeface="+mn-ea"/>
              <a:cs typeface="+mn-cs"/>
            </a:rPr>
            <a:t>b) </a:t>
          </a:r>
          <a:r>
            <a:rPr lang="es-ES" sz="2000" b="1" dirty="0">
              <a:solidFill>
                <a:schemeClr val="accent1"/>
              </a:solidFill>
              <a:latin typeface="Gill Sans MT" panose="020B0502020104020203"/>
              <a:ea typeface="+mn-ea"/>
              <a:cs typeface="+mn-cs"/>
            </a:rPr>
            <a:t>Velar por la correcta aplicación de la legislación</a:t>
          </a:r>
          <a:r>
            <a:rPr lang="es-ES" sz="2000" b="1" dirty="0">
              <a:solidFill>
                <a:srgbClr val="1A3260">
                  <a:lumMod val="60000"/>
                  <a:lumOff val="40000"/>
                </a:srgbClr>
              </a:solidFill>
              <a:latin typeface="Gill Sans MT" panose="020B0502020104020203"/>
              <a:ea typeface="+mn-ea"/>
              <a:cs typeface="+mn-cs"/>
            </a:rPr>
            <a:t> </a:t>
          </a:r>
          <a:r>
            <a:rPr lang="es-ES" sz="20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 panose="020B0502020104020203"/>
              <a:ea typeface="+mn-ea"/>
              <a:cs typeface="+mn-cs"/>
            </a:rPr>
            <a:t>a efectos de </a:t>
          </a:r>
          <a:r>
            <a:rPr lang="es-ES" sz="2000" b="1" dirty="0">
              <a:solidFill>
                <a:schemeClr val="accent1"/>
              </a:solidFill>
              <a:latin typeface="Gill Sans MT" panose="020B0502020104020203"/>
              <a:ea typeface="+mn-ea"/>
              <a:cs typeface="+mn-cs"/>
            </a:rPr>
            <a:t>detectar incumplimientos específicos o problemas sistémicos</a:t>
          </a:r>
        </a:p>
      </dgm:t>
    </dgm:pt>
    <dgm:pt modelId="{5CDE4135-7693-4CAF-BF18-0B9D858B0F09}" type="parTrans" cxnId="{AF5348BC-8854-4827-9803-B5A1BE4BA3D4}">
      <dgm:prSet/>
      <dgm:spPr/>
      <dgm:t>
        <a:bodyPr/>
        <a:lstStyle/>
        <a:p>
          <a:endParaRPr lang="es-ES"/>
        </a:p>
      </dgm:t>
    </dgm:pt>
    <dgm:pt modelId="{BC191302-A914-4E1D-8E09-2F7AEFE76AC0}" type="sibTrans" cxnId="{AF5348BC-8854-4827-9803-B5A1BE4BA3D4}">
      <dgm:prSet/>
      <dgm:spPr/>
      <dgm:t>
        <a:bodyPr/>
        <a:lstStyle/>
        <a:p>
          <a:endParaRPr lang="es-ES"/>
        </a:p>
      </dgm:t>
    </dgm:pt>
    <dgm:pt modelId="{CD4E41AC-CE1B-4D6C-B733-0A52D546EE75}">
      <dgm:prSet phldrT="[Texto]" custT="1"/>
      <dgm:spPr>
        <a:xfrm>
          <a:off x="2450007" y="1935953"/>
          <a:ext cx="8945377" cy="900443"/>
        </a:xfrm>
        <a:prstGeom prst="rect">
          <a:avLst/>
        </a:prstGeom>
        <a:noFill/>
        <a:ln>
          <a:noFill/>
        </a:ln>
        <a:effectLst/>
      </dgm:spPr>
      <dgm:t>
        <a:bodyPr anchor="ctr" anchorCtr="0"/>
        <a:lstStyle/>
        <a:p>
          <a:r>
            <a:rPr lang="es-ES" sz="20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 panose="020B0502020104020203"/>
              <a:ea typeface="+mn-ea"/>
              <a:cs typeface="+mn-cs"/>
            </a:rPr>
            <a:t>c) </a:t>
          </a:r>
          <a:r>
            <a:rPr lang="es-ES" sz="2000" b="1" dirty="0">
              <a:solidFill>
                <a:schemeClr val="accent1"/>
              </a:solidFill>
              <a:latin typeface="Gill Sans MT" panose="020B0502020104020203"/>
              <a:ea typeface="+mn-ea"/>
              <a:cs typeface="+mn-cs"/>
            </a:rPr>
            <a:t>Velar</a:t>
          </a:r>
          <a:r>
            <a:rPr lang="es-ES" sz="2000" dirty="0">
              <a:solidFill>
                <a:schemeClr val="accent1"/>
              </a:solidFill>
              <a:latin typeface="Gill Sans MT" panose="020B0502020104020203"/>
              <a:ea typeface="+mn-ea"/>
              <a:cs typeface="+mn-cs"/>
            </a:rPr>
            <a:t> </a:t>
          </a:r>
          <a:r>
            <a:rPr lang="es-ES" sz="20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 panose="020B0502020104020203"/>
              <a:ea typeface="+mn-ea"/>
              <a:cs typeface="+mn-cs"/>
            </a:rPr>
            <a:t>por el respeto a los principios de </a:t>
          </a:r>
          <a:r>
            <a:rPr lang="es-ES" sz="2000" b="1" dirty="0">
              <a:solidFill>
                <a:schemeClr val="accent1"/>
              </a:solidFill>
              <a:latin typeface="Gill Sans MT" panose="020B0502020104020203"/>
              <a:ea typeface="+mn-ea"/>
              <a:cs typeface="+mn-cs"/>
            </a:rPr>
            <a:t>publicidad y concurrencia</a:t>
          </a:r>
          <a:endParaRPr lang="es-ES" sz="2000" dirty="0">
            <a:solidFill>
              <a:schemeClr val="accent1"/>
            </a:solidFill>
            <a:latin typeface="Gill Sans MT" panose="020B0502020104020203"/>
            <a:ea typeface="+mn-ea"/>
            <a:cs typeface="+mn-cs"/>
          </a:endParaRPr>
        </a:p>
      </dgm:t>
    </dgm:pt>
    <dgm:pt modelId="{3910250D-F4C8-4337-9BA8-7B8909590C54}" type="parTrans" cxnId="{55DE512C-F443-4274-BD25-8563679BBD7E}">
      <dgm:prSet/>
      <dgm:spPr/>
      <dgm:t>
        <a:bodyPr/>
        <a:lstStyle/>
        <a:p>
          <a:endParaRPr lang="es-ES"/>
        </a:p>
      </dgm:t>
    </dgm:pt>
    <dgm:pt modelId="{255544F8-7013-4076-A697-30C32A2A8D00}" type="sibTrans" cxnId="{55DE512C-F443-4274-BD25-8563679BBD7E}">
      <dgm:prSet/>
      <dgm:spPr/>
      <dgm:t>
        <a:bodyPr/>
        <a:lstStyle/>
        <a:p>
          <a:endParaRPr lang="es-ES"/>
        </a:p>
      </dgm:t>
    </dgm:pt>
    <dgm:pt modelId="{A28E90FA-0C6F-43B9-B49B-61CFA56A85C8}">
      <dgm:prSet phldrT="[Texto]" custT="1"/>
      <dgm:spPr>
        <a:xfrm>
          <a:off x="2450007" y="2881418"/>
          <a:ext cx="8945377" cy="900443"/>
        </a:xfrm>
        <a:prstGeom prst="rect">
          <a:avLst/>
        </a:prstGeom>
        <a:noFill/>
        <a:ln>
          <a:noFill/>
        </a:ln>
        <a:effectLst/>
      </dgm:spPr>
      <dgm:t>
        <a:bodyPr anchor="ctr" anchorCtr="0"/>
        <a:lstStyle/>
        <a:p>
          <a:pPr algn="just"/>
          <a:r>
            <a:rPr lang="es-ES" sz="20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 panose="020B0502020104020203"/>
              <a:ea typeface="+mn-ea"/>
              <a:cs typeface="+mn-cs"/>
            </a:rPr>
            <a:t>d) </a:t>
          </a:r>
          <a:r>
            <a:rPr lang="es-ES" sz="2000" b="1" dirty="0">
              <a:solidFill>
                <a:schemeClr val="accent1"/>
              </a:solidFill>
              <a:latin typeface="Gill Sans MT" panose="020B0502020104020203"/>
              <a:ea typeface="+mn-ea"/>
              <a:cs typeface="+mn-cs"/>
            </a:rPr>
            <a:t>Promover</a:t>
          </a:r>
          <a:r>
            <a:rPr lang="es-ES" sz="20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 panose="020B0502020104020203"/>
              <a:ea typeface="+mn-ea"/>
              <a:cs typeface="+mn-cs"/>
            </a:rPr>
            <a:t> la concurrencia en la contratación pública y el </a:t>
          </a:r>
          <a:r>
            <a:rPr lang="es-ES" sz="2000" b="1" dirty="0">
              <a:solidFill>
                <a:schemeClr val="accent1"/>
              </a:solidFill>
              <a:latin typeface="Gill Sans MT" panose="020B0502020104020203"/>
              <a:ea typeface="+mn-ea"/>
              <a:cs typeface="+mn-cs"/>
            </a:rPr>
            <a:t>seguimiento de las buenas prácticas</a:t>
          </a:r>
          <a:endParaRPr lang="es-ES" sz="2000" dirty="0">
            <a:solidFill>
              <a:schemeClr val="accent1"/>
            </a:solidFill>
            <a:latin typeface="Gill Sans MT" panose="020B0502020104020203"/>
            <a:ea typeface="+mn-ea"/>
            <a:cs typeface="+mn-cs"/>
          </a:endParaRPr>
        </a:p>
      </dgm:t>
    </dgm:pt>
    <dgm:pt modelId="{EFC13206-DAD9-4EF2-BF41-8FE40B7638BF}" type="parTrans" cxnId="{3A3E115F-DFF5-41BF-967B-68BAD50FA18B}">
      <dgm:prSet/>
      <dgm:spPr/>
      <dgm:t>
        <a:bodyPr/>
        <a:lstStyle/>
        <a:p>
          <a:endParaRPr lang="es-ES"/>
        </a:p>
      </dgm:t>
    </dgm:pt>
    <dgm:pt modelId="{6458F6B7-8E4E-4D35-AFBD-E0CFFB57C898}" type="sibTrans" cxnId="{3A3E115F-DFF5-41BF-967B-68BAD50FA18B}">
      <dgm:prSet/>
      <dgm:spPr/>
      <dgm:t>
        <a:bodyPr/>
        <a:lstStyle/>
        <a:p>
          <a:endParaRPr lang="es-ES"/>
        </a:p>
      </dgm:t>
    </dgm:pt>
    <dgm:pt modelId="{4F65721F-4072-4DE0-8945-4D5AA01DD340}">
      <dgm:prSet phldrT="[Texto]" custT="1"/>
      <dgm:spPr>
        <a:xfrm>
          <a:off x="2450007" y="3826884"/>
          <a:ext cx="8945377" cy="900443"/>
        </a:xfrm>
        <a:prstGeom prst="rect">
          <a:avLst/>
        </a:prstGeom>
        <a:noFill/>
        <a:ln>
          <a:noFill/>
        </a:ln>
        <a:effectLst/>
      </dgm:spPr>
      <dgm:t>
        <a:bodyPr anchor="ctr" anchorCtr="0"/>
        <a:lstStyle/>
        <a:p>
          <a:pPr algn="just"/>
          <a:r>
            <a:rPr lang="es-ES" sz="20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 panose="020B0502020104020203"/>
              <a:ea typeface="+mn-ea"/>
              <a:cs typeface="+mn-cs"/>
            </a:rPr>
            <a:t>e) </a:t>
          </a:r>
          <a:r>
            <a:rPr lang="es-ES" sz="2000" b="1" dirty="0">
              <a:solidFill>
                <a:schemeClr val="accent1"/>
              </a:solidFill>
              <a:latin typeface="Gill Sans MT" panose="020B0502020104020203"/>
              <a:ea typeface="+mn-ea"/>
              <a:cs typeface="+mn-cs"/>
            </a:rPr>
            <a:t>Verificar</a:t>
          </a:r>
          <a:r>
            <a:rPr lang="es-ES" sz="20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 panose="020B0502020104020203"/>
              <a:ea typeface="+mn-ea"/>
              <a:cs typeface="+mn-cs"/>
            </a:rPr>
            <a:t> que se apliquen buenas prácticas de transparencia, en particular las relativas a los </a:t>
          </a:r>
          <a:r>
            <a:rPr lang="es-ES" sz="2000" b="1" dirty="0">
              <a:solidFill>
                <a:schemeClr val="accent1"/>
              </a:solidFill>
              <a:latin typeface="Gill Sans MT" panose="020B0502020104020203"/>
              <a:ea typeface="+mn-ea"/>
              <a:cs typeface="+mn-cs"/>
            </a:rPr>
            <a:t>conflictos de interés, y detectar las irregularidades</a:t>
          </a:r>
        </a:p>
      </dgm:t>
    </dgm:pt>
    <dgm:pt modelId="{93D60923-732A-42F3-BB12-7076E5BBE7CB}" type="parTrans" cxnId="{AA311C5D-5192-4C53-97B9-82AA066AEC6A}">
      <dgm:prSet/>
      <dgm:spPr/>
      <dgm:t>
        <a:bodyPr/>
        <a:lstStyle/>
        <a:p>
          <a:endParaRPr lang="es-ES"/>
        </a:p>
      </dgm:t>
    </dgm:pt>
    <dgm:pt modelId="{CC3506B9-D572-47D2-85D9-86655A71337D}" type="sibTrans" cxnId="{AA311C5D-5192-4C53-97B9-82AA066AEC6A}">
      <dgm:prSet/>
      <dgm:spPr/>
      <dgm:t>
        <a:bodyPr/>
        <a:lstStyle/>
        <a:p>
          <a:endParaRPr lang="es-ES"/>
        </a:p>
      </dgm:t>
    </dgm:pt>
    <dgm:pt modelId="{228AB1E1-B75F-4677-9BCE-B3F78BCB3716}" type="pres">
      <dgm:prSet presAssocID="{F8145F5E-C5B7-41A0-8494-C84EEFDF6D92}" presName="vert0" presStyleCnt="0">
        <dgm:presLayoutVars>
          <dgm:dir/>
          <dgm:animOne val="branch"/>
          <dgm:animLvl val="lvl"/>
        </dgm:presLayoutVars>
      </dgm:prSet>
      <dgm:spPr/>
    </dgm:pt>
    <dgm:pt modelId="{CD608A0A-E178-4240-879C-4068019956BD}" type="pres">
      <dgm:prSet presAssocID="{B37F3968-8CAF-43F3-967B-1D29CD27A6C4}" presName="thickLine" presStyleLbl="alignNode1" presStyleIdx="0" presStyleCnt="1"/>
      <dgm:spPr>
        <a:xfrm>
          <a:off x="0" y="0"/>
          <a:ext cx="11395384" cy="0"/>
        </a:xfrm>
        <a:prstGeom prst="line">
          <a:avLst/>
        </a:prstGeom>
        <a:solidFill>
          <a:srgbClr val="1A3260">
            <a:hueOff val="0"/>
            <a:satOff val="0"/>
            <a:lumOff val="0"/>
            <a:alphaOff val="0"/>
          </a:srgbClr>
        </a:solidFill>
        <a:ln w="22225" cap="rnd" cmpd="sng" algn="ctr">
          <a:solidFill>
            <a:srgbClr val="1A3260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</dgm:pt>
    <dgm:pt modelId="{A061C475-8804-4747-B9F0-5E5E4D59335C}" type="pres">
      <dgm:prSet presAssocID="{B37F3968-8CAF-43F3-967B-1D29CD27A6C4}" presName="horz1" presStyleCnt="0"/>
      <dgm:spPr/>
    </dgm:pt>
    <dgm:pt modelId="{378F655B-F7DB-4EFC-85D6-164832E1033F}" type="pres">
      <dgm:prSet presAssocID="{B37F3968-8CAF-43F3-967B-1D29CD27A6C4}" presName="tx1" presStyleLbl="revTx" presStyleIdx="0" presStyleCnt="6" custScaleX="82796"/>
      <dgm:spPr/>
    </dgm:pt>
    <dgm:pt modelId="{3F116590-4919-4E09-9F52-1FF70D67E1B5}" type="pres">
      <dgm:prSet presAssocID="{B37F3968-8CAF-43F3-967B-1D29CD27A6C4}" presName="vert1" presStyleCnt="0"/>
      <dgm:spPr/>
    </dgm:pt>
    <dgm:pt modelId="{E4AF7F36-D7EA-4C58-AC56-7455A308C97E}" type="pres">
      <dgm:prSet presAssocID="{05BD5D9B-06C7-49A6-94EE-E175741C3B9D}" presName="vertSpace2a" presStyleCnt="0"/>
      <dgm:spPr/>
    </dgm:pt>
    <dgm:pt modelId="{952243CB-9F98-4F75-A217-B09B882AAE3A}" type="pres">
      <dgm:prSet presAssocID="{05BD5D9B-06C7-49A6-94EE-E175741C3B9D}" presName="horz2" presStyleCnt="0"/>
      <dgm:spPr/>
    </dgm:pt>
    <dgm:pt modelId="{9FDAEBA1-2237-493A-BD7B-E4AE1D91A21F}" type="pres">
      <dgm:prSet presAssocID="{05BD5D9B-06C7-49A6-94EE-E175741C3B9D}" presName="horzSpace2" presStyleCnt="0"/>
      <dgm:spPr/>
    </dgm:pt>
    <dgm:pt modelId="{6FDF9F5B-A4CA-4AE0-AFDB-66A2BFA95ACC}" type="pres">
      <dgm:prSet presAssocID="{05BD5D9B-06C7-49A6-94EE-E175741C3B9D}" presName="tx2" presStyleLbl="revTx" presStyleIdx="1" presStyleCnt="6"/>
      <dgm:spPr/>
    </dgm:pt>
    <dgm:pt modelId="{2FB3A58E-AD9C-441B-B6AF-EB0C1BE2D5F5}" type="pres">
      <dgm:prSet presAssocID="{05BD5D9B-06C7-49A6-94EE-E175741C3B9D}" presName="vert2" presStyleCnt="0"/>
      <dgm:spPr/>
    </dgm:pt>
    <dgm:pt modelId="{4EB98FD6-0F67-4533-8B13-5636BDC573BB}" type="pres">
      <dgm:prSet presAssocID="{05BD5D9B-06C7-49A6-94EE-E175741C3B9D}" presName="thinLine2b" presStyleLbl="callout" presStyleIdx="0" presStyleCnt="5"/>
      <dgm:spPr>
        <a:xfrm>
          <a:off x="2279076" y="945465"/>
          <a:ext cx="9116308" cy="0"/>
        </a:xfrm>
        <a:prstGeom prst="line">
          <a:avLst/>
        </a:prstGeom>
        <a:solidFill>
          <a:srgbClr val="1A3260">
            <a:hueOff val="0"/>
            <a:satOff val="0"/>
            <a:lumOff val="0"/>
            <a:alphaOff val="0"/>
          </a:srgbClr>
        </a:solidFill>
        <a:ln w="22225" cap="rnd" cmpd="sng" algn="ctr">
          <a:solidFill>
            <a:srgbClr val="1A3260">
              <a:tint val="5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</dgm:pt>
    <dgm:pt modelId="{8876D171-18F8-45B3-886C-D9A8AD5E1B31}" type="pres">
      <dgm:prSet presAssocID="{05BD5D9B-06C7-49A6-94EE-E175741C3B9D}" presName="vertSpace2b" presStyleCnt="0"/>
      <dgm:spPr/>
    </dgm:pt>
    <dgm:pt modelId="{6A3704E3-23B6-46DE-86B2-A79C54FA3A1E}" type="pres">
      <dgm:prSet presAssocID="{72A68933-2233-4B32-AE44-7B3815C465E4}" presName="horz2" presStyleCnt="0"/>
      <dgm:spPr/>
    </dgm:pt>
    <dgm:pt modelId="{9697FF86-087F-4DDC-B5C2-FF14203BB1CB}" type="pres">
      <dgm:prSet presAssocID="{72A68933-2233-4B32-AE44-7B3815C465E4}" presName="horzSpace2" presStyleCnt="0"/>
      <dgm:spPr/>
    </dgm:pt>
    <dgm:pt modelId="{432660B8-349C-4575-A319-8B164A73BD19}" type="pres">
      <dgm:prSet presAssocID="{72A68933-2233-4B32-AE44-7B3815C465E4}" presName="tx2" presStyleLbl="revTx" presStyleIdx="2" presStyleCnt="6"/>
      <dgm:spPr/>
    </dgm:pt>
    <dgm:pt modelId="{6D5F40C2-8FF5-418F-B725-2C801A539DB9}" type="pres">
      <dgm:prSet presAssocID="{72A68933-2233-4B32-AE44-7B3815C465E4}" presName="vert2" presStyleCnt="0"/>
      <dgm:spPr/>
    </dgm:pt>
    <dgm:pt modelId="{A6388252-0DF5-49CE-B1E1-F2D7EF6E8EF4}" type="pres">
      <dgm:prSet presAssocID="{72A68933-2233-4B32-AE44-7B3815C465E4}" presName="thinLine2b" presStyleLbl="callout" presStyleIdx="1" presStyleCnt="5"/>
      <dgm:spPr>
        <a:xfrm>
          <a:off x="2279076" y="1890931"/>
          <a:ext cx="9116308" cy="0"/>
        </a:xfrm>
        <a:prstGeom prst="line">
          <a:avLst/>
        </a:prstGeom>
        <a:solidFill>
          <a:srgbClr val="1A3260">
            <a:hueOff val="0"/>
            <a:satOff val="0"/>
            <a:lumOff val="0"/>
            <a:alphaOff val="0"/>
          </a:srgbClr>
        </a:solidFill>
        <a:ln w="22225" cap="rnd" cmpd="sng" algn="ctr">
          <a:solidFill>
            <a:srgbClr val="1A3260">
              <a:tint val="5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</dgm:pt>
    <dgm:pt modelId="{87DD9342-B14F-4B21-A8DF-939E88D165A6}" type="pres">
      <dgm:prSet presAssocID="{72A68933-2233-4B32-AE44-7B3815C465E4}" presName="vertSpace2b" presStyleCnt="0"/>
      <dgm:spPr/>
    </dgm:pt>
    <dgm:pt modelId="{81BEAD1B-387B-4174-BD9D-91EB72464A4D}" type="pres">
      <dgm:prSet presAssocID="{CD4E41AC-CE1B-4D6C-B733-0A52D546EE75}" presName="horz2" presStyleCnt="0"/>
      <dgm:spPr/>
    </dgm:pt>
    <dgm:pt modelId="{7C0DF23A-74EA-43AA-9340-1E30F45DFBD8}" type="pres">
      <dgm:prSet presAssocID="{CD4E41AC-CE1B-4D6C-B733-0A52D546EE75}" presName="horzSpace2" presStyleCnt="0"/>
      <dgm:spPr/>
    </dgm:pt>
    <dgm:pt modelId="{8933B1A2-265F-456A-8B0C-759F33CF6336}" type="pres">
      <dgm:prSet presAssocID="{CD4E41AC-CE1B-4D6C-B733-0A52D546EE75}" presName="tx2" presStyleLbl="revTx" presStyleIdx="3" presStyleCnt="6"/>
      <dgm:spPr/>
    </dgm:pt>
    <dgm:pt modelId="{BF85879B-3E83-48B4-8813-FFB3610AE161}" type="pres">
      <dgm:prSet presAssocID="{CD4E41AC-CE1B-4D6C-B733-0A52D546EE75}" presName="vert2" presStyleCnt="0"/>
      <dgm:spPr/>
    </dgm:pt>
    <dgm:pt modelId="{78C82D40-0E9E-4299-858B-F0F7E71B2CBA}" type="pres">
      <dgm:prSet presAssocID="{CD4E41AC-CE1B-4D6C-B733-0A52D546EE75}" presName="thinLine2b" presStyleLbl="callout" presStyleIdx="2" presStyleCnt="5"/>
      <dgm:spPr>
        <a:xfrm>
          <a:off x="2279076" y="2836396"/>
          <a:ext cx="9116308" cy="0"/>
        </a:xfrm>
        <a:prstGeom prst="line">
          <a:avLst/>
        </a:prstGeom>
        <a:solidFill>
          <a:srgbClr val="1A3260">
            <a:hueOff val="0"/>
            <a:satOff val="0"/>
            <a:lumOff val="0"/>
            <a:alphaOff val="0"/>
          </a:srgbClr>
        </a:solidFill>
        <a:ln w="22225" cap="rnd" cmpd="sng" algn="ctr">
          <a:solidFill>
            <a:srgbClr val="1A3260">
              <a:tint val="5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</dgm:pt>
    <dgm:pt modelId="{F78FE530-9EA5-4723-A5A0-0BF669C62649}" type="pres">
      <dgm:prSet presAssocID="{CD4E41AC-CE1B-4D6C-B733-0A52D546EE75}" presName="vertSpace2b" presStyleCnt="0"/>
      <dgm:spPr/>
    </dgm:pt>
    <dgm:pt modelId="{378BC668-41EB-422C-BCC7-618D8C00AEBE}" type="pres">
      <dgm:prSet presAssocID="{A28E90FA-0C6F-43B9-B49B-61CFA56A85C8}" presName="horz2" presStyleCnt="0"/>
      <dgm:spPr/>
    </dgm:pt>
    <dgm:pt modelId="{3C160037-CA1F-4462-8258-3D4B8E4224F6}" type="pres">
      <dgm:prSet presAssocID="{A28E90FA-0C6F-43B9-B49B-61CFA56A85C8}" presName="horzSpace2" presStyleCnt="0"/>
      <dgm:spPr/>
    </dgm:pt>
    <dgm:pt modelId="{B31C7A3D-9164-44C2-8694-20F5061D5F93}" type="pres">
      <dgm:prSet presAssocID="{A28E90FA-0C6F-43B9-B49B-61CFA56A85C8}" presName="tx2" presStyleLbl="revTx" presStyleIdx="4" presStyleCnt="6"/>
      <dgm:spPr/>
    </dgm:pt>
    <dgm:pt modelId="{ED6B1ABE-1935-4A53-A329-75B72E68FED9}" type="pres">
      <dgm:prSet presAssocID="{A28E90FA-0C6F-43B9-B49B-61CFA56A85C8}" presName="vert2" presStyleCnt="0"/>
      <dgm:spPr/>
    </dgm:pt>
    <dgm:pt modelId="{934E7DC7-4556-433F-A684-883E4F0AAEF5}" type="pres">
      <dgm:prSet presAssocID="{A28E90FA-0C6F-43B9-B49B-61CFA56A85C8}" presName="thinLine2b" presStyleLbl="callout" presStyleIdx="3" presStyleCnt="5"/>
      <dgm:spPr>
        <a:xfrm>
          <a:off x="2279076" y="3781862"/>
          <a:ext cx="9116308" cy="0"/>
        </a:xfrm>
        <a:prstGeom prst="line">
          <a:avLst/>
        </a:prstGeom>
        <a:solidFill>
          <a:srgbClr val="1A3260">
            <a:hueOff val="0"/>
            <a:satOff val="0"/>
            <a:lumOff val="0"/>
            <a:alphaOff val="0"/>
          </a:srgbClr>
        </a:solidFill>
        <a:ln w="22225" cap="rnd" cmpd="sng" algn="ctr">
          <a:solidFill>
            <a:srgbClr val="1A3260">
              <a:tint val="5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</dgm:pt>
    <dgm:pt modelId="{49D4E08B-6C53-4859-A2B4-C7BD13665B31}" type="pres">
      <dgm:prSet presAssocID="{A28E90FA-0C6F-43B9-B49B-61CFA56A85C8}" presName="vertSpace2b" presStyleCnt="0"/>
      <dgm:spPr/>
    </dgm:pt>
    <dgm:pt modelId="{8AB7AE3A-960F-4BD0-B2C4-66B1E5237E3C}" type="pres">
      <dgm:prSet presAssocID="{4F65721F-4072-4DE0-8945-4D5AA01DD340}" presName="horz2" presStyleCnt="0"/>
      <dgm:spPr/>
    </dgm:pt>
    <dgm:pt modelId="{EF0E3748-2EB1-4696-95F4-77AB14E68A56}" type="pres">
      <dgm:prSet presAssocID="{4F65721F-4072-4DE0-8945-4D5AA01DD340}" presName="horzSpace2" presStyleCnt="0"/>
      <dgm:spPr/>
    </dgm:pt>
    <dgm:pt modelId="{607024C7-3CC2-4313-8069-1AD74F102345}" type="pres">
      <dgm:prSet presAssocID="{4F65721F-4072-4DE0-8945-4D5AA01DD340}" presName="tx2" presStyleLbl="revTx" presStyleIdx="5" presStyleCnt="6"/>
      <dgm:spPr/>
    </dgm:pt>
    <dgm:pt modelId="{6820F416-DC97-47C5-89EA-57536DC7E022}" type="pres">
      <dgm:prSet presAssocID="{4F65721F-4072-4DE0-8945-4D5AA01DD340}" presName="vert2" presStyleCnt="0"/>
      <dgm:spPr/>
    </dgm:pt>
    <dgm:pt modelId="{1475C632-97AA-4DF2-AD4D-F0999A1B10B7}" type="pres">
      <dgm:prSet presAssocID="{4F65721F-4072-4DE0-8945-4D5AA01DD340}" presName="thinLine2b" presStyleLbl="callout" presStyleIdx="4" presStyleCnt="5"/>
      <dgm:spPr>
        <a:xfrm>
          <a:off x="2279076" y="4727327"/>
          <a:ext cx="9116308" cy="0"/>
        </a:xfrm>
        <a:prstGeom prst="line">
          <a:avLst/>
        </a:prstGeom>
        <a:solidFill>
          <a:srgbClr val="1A3260">
            <a:hueOff val="0"/>
            <a:satOff val="0"/>
            <a:lumOff val="0"/>
            <a:alphaOff val="0"/>
          </a:srgbClr>
        </a:solidFill>
        <a:ln w="22225" cap="rnd" cmpd="sng" algn="ctr">
          <a:solidFill>
            <a:srgbClr val="1A3260">
              <a:tint val="5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</dgm:pt>
    <dgm:pt modelId="{DBCC2268-DD3E-41EB-90EF-775793ECEB07}" type="pres">
      <dgm:prSet presAssocID="{4F65721F-4072-4DE0-8945-4D5AA01DD340}" presName="vertSpace2b" presStyleCnt="0"/>
      <dgm:spPr/>
    </dgm:pt>
  </dgm:ptLst>
  <dgm:cxnLst>
    <dgm:cxn modelId="{9F276B03-533F-4976-B146-4486252F4307}" srcId="{B37F3968-8CAF-43F3-967B-1D29CD27A6C4}" destId="{05BD5D9B-06C7-49A6-94EE-E175741C3B9D}" srcOrd="0" destOrd="0" parTransId="{7119D113-A40B-48DD-9625-66CA48F0D030}" sibTransId="{3BED752B-10D7-4E6D-9613-57B29F3388F9}"/>
    <dgm:cxn modelId="{79A17D28-FBD6-4716-BD80-F2C81B423829}" type="presOf" srcId="{B37F3968-8CAF-43F3-967B-1D29CD27A6C4}" destId="{378F655B-F7DB-4EFC-85D6-164832E1033F}" srcOrd="0" destOrd="0" presId="urn:microsoft.com/office/officeart/2008/layout/LinedList"/>
    <dgm:cxn modelId="{55DE512C-F443-4274-BD25-8563679BBD7E}" srcId="{B37F3968-8CAF-43F3-967B-1D29CD27A6C4}" destId="{CD4E41AC-CE1B-4D6C-B733-0A52D546EE75}" srcOrd="2" destOrd="0" parTransId="{3910250D-F4C8-4337-9BA8-7B8909590C54}" sibTransId="{255544F8-7013-4076-A697-30C32A2A8D00}"/>
    <dgm:cxn modelId="{FDEA1635-BE6B-44A7-8043-93A14B76D262}" type="presOf" srcId="{72A68933-2233-4B32-AE44-7B3815C465E4}" destId="{432660B8-349C-4575-A319-8B164A73BD19}" srcOrd="0" destOrd="0" presId="urn:microsoft.com/office/officeart/2008/layout/LinedList"/>
    <dgm:cxn modelId="{28B5443E-386E-4711-8159-9795026CD333}" type="presOf" srcId="{F8145F5E-C5B7-41A0-8494-C84EEFDF6D92}" destId="{228AB1E1-B75F-4677-9BCE-B3F78BCB3716}" srcOrd="0" destOrd="0" presId="urn:microsoft.com/office/officeart/2008/layout/LinedList"/>
    <dgm:cxn modelId="{AA311C5D-5192-4C53-97B9-82AA066AEC6A}" srcId="{B37F3968-8CAF-43F3-967B-1D29CD27A6C4}" destId="{4F65721F-4072-4DE0-8945-4D5AA01DD340}" srcOrd="4" destOrd="0" parTransId="{93D60923-732A-42F3-BB12-7076E5BBE7CB}" sibTransId="{CC3506B9-D572-47D2-85D9-86655A71337D}"/>
    <dgm:cxn modelId="{3A3E115F-DFF5-41BF-967B-68BAD50FA18B}" srcId="{B37F3968-8CAF-43F3-967B-1D29CD27A6C4}" destId="{A28E90FA-0C6F-43B9-B49B-61CFA56A85C8}" srcOrd="3" destOrd="0" parTransId="{EFC13206-DAD9-4EF2-BF41-8FE40B7638BF}" sibTransId="{6458F6B7-8E4E-4D35-AFBD-E0CFFB57C898}"/>
    <dgm:cxn modelId="{A471FB73-E85E-46A0-AC57-BB4DCF287E45}" type="presOf" srcId="{05BD5D9B-06C7-49A6-94EE-E175741C3B9D}" destId="{6FDF9F5B-A4CA-4AE0-AFDB-66A2BFA95ACC}" srcOrd="0" destOrd="0" presId="urn:microsoft.com/office/officeart/2008/layout/LinedList"/>
    <dgm:cxn modelId="{CB6D9575-B60B-42E9-B781-A2BFC2F6ABA2}" srcId="{F8145F5E-C5B7-41A0-8494-C84EEFDF6D92}" destId="{B37F3968-8CAF-43F3-967B-1D29CD27A6C4}" srcOrd="0" destOrd="0" parTransId="{4D6117A4-6E2F-40BA-ADAD-756D6FDF5BA1}" sibTransId="{3A18EEC0-9790-4FE0-BD9F-156BAE1280EF}"/>
    <dgm:cxn modelId="{24934988-ACDE-4801-969E-4C3820C1CA4F}" type="presOf" srcId="{CD4E41AC-CE1B-4D6C-B733-0A52D546EE75}" destId="{8933B1A2-265F-456A-8B0C-759F33CF6336}" srcOrd="0" destOrd="0" presId="urn:microsoft.com/office/officeart/2008/layout/LinedList"/>
    <dgm:cxn modelId="{0BA8C99F-131D-4567-9EA6-73EBB8EBC742}" type="presOf" srcId="{4F65721F-4072-4DE0-8945-4D5AA01DD340}" destId="{607024C7-3CC2-4313-8069-1AD74F102345}" srcOrd="0" destOrd="0" presId="urn:microsoft.com/office/officeart/2008/layout/LinedList"/>
    <dgm:cxn modelId="{AF5348BC-8854-4827-9803-B5A1BE4BA3D4}" srcId="{B37F3968-8CAF-43F3-967B-1D29CD27A6C4}" destId="{72A68933-2233-4B32-AE44-7B3815C465E4}" srcOrd="1" destOrd="0" parTransId="{5CDE4135-7693-4CAF-BF18-0B9D858B0F09}" sibTransId="{BC191302-A914-4E1D-8E09-2F7AEFE76AC0}"/>
    <dgm:cxn modelId="{943F95E8-8436-42AD-8722-4F31B900DCBF}" type="presOf" srcId="{A28E90FA-0C6F-43B9-B49B-61CFA56A85C8}" destId="{B31C7A3D-9164-44C2-8694-20F5061D5F93}" srcOrd="0" destOrd="0" presId="urn:microsoft.com/office/officeart/2008/layout/LinedList"/>
    <dgm:cxn modelId="{6D87EFA9-FAC0-4A7A-89D3-E6CA5F05819B}" type="presParOf" srcId="{228AB1E1-B75F-4677-9BCE-B3F78BCB3716}" destId="{CD608A0A-E178-4240-879C-4068019956BD}" srcOrd="0" destOrd="0" presId="urn:microsoft.com/office/officeart/2008/layout/LinedList"/>
    <dgm:cxn modelId="{F081F88B-3489-4F83-8160-49B4435FD07C}" type="presParOf" srcId="{228AB1E1-B75F-4677-9BCE-B3F78BCB3716}" destId="{A061C475-8804-4747-B9F0-5E5E4D59335C}" srcOrd="1" destOrd="0" presId="urn:microsoft.com/office/officeart/2008/layout/LinedList"/>
    <dgm:cxn modelId="{08E7CC2B-899F-41B5-AC18-AB819E5F58EC}" type="presParOf" srcId="{A061C475-8804-4747-B9F0-5E5E4D59335C}" destId="{378F655B-F7DB-4EFC-85D6-164832E1033F}" srcOrd="0" destOrd="0" presId="urn:microsoft.com/office/officeart/2008/layout/LinedList"/>
    <dgm:cxn modelId="{5D1D78A2-09FB-46BD-A91E-31B47F5CDB0A}" type="presParOf" srcId="{A061C475-8804-4747-B9F0-5E5E4D59335C}" destId="{3F116590-4919-4E09-9F52-1FF70D67E1B5}" srcOrd="1" destOrd="0" presId="urn:microsoft.com/office/officeart/2008/layout/LinedList"/>
    <dgm:cxn modelId="{0DC826AC-A416-4DB8-A7E4-64FD876CE4DF}" type="presParOf" srcId="{3F116590-4919-4E09-9F52-1FF70D67E1B5}" destId="{E4AF7F36-D7EA-4C58-AC56-7455A308C97E}" srcOrd="0" destOrd="0" presId="urn:microsoft.com/office/officeart/2008/layout/LinedList"/>
    <dgm:cxn modelId="{A71B021A-27D1-46AA-81FC-46526D8E8A05}" type="presParOf" srcId="{3F116590-4919-4E09-9F52-1FF70D67E1B5}" destId="{952243CB-9F98-4F75-A217-B09B882AAE3A}" srcOrd="1" destOrd="0" presId="urn:microsoft.com/office/officeart/2008/layout/LinedList"/>
    <dgm:cxn modelId="{64AC20ED-CCB8-450B-8B9D-D30FDB036C24}" type="presParOf" srcId="{952243CB-9F98-4F75-A217-B09B882AAE3A}" destId="{9FDAEBA1-2237-493A-BD7B-E4AE1D91A21F}" srcOrd="0" destOrd="0" presId="urn:microsoft.com/office/officeart/2008/layout/LinedList"/>
    <dgm:cxn modelId="{533D15FF-4798-4A36-B285-DFD4433E68CD}" type="presParOf" srcId="{952243CB-9F98-4F75-A217-B09B882AAE3A}" destId="{6FDF9F5B-A4CA-4AE0-AFDB-66A2BFA95ACC}" srcOrd="1" destOrd="0" presId="urn:microsoft.com/office/officeart/2008/layout/LinedList"/>
    <dgm:cxn modelId="{67D43BE0-30AF-4DA2-A531-BCCFF0ADD44B}" type="presParOf" srcId="{952243CB-9F98-4F75-A217-B09B882AAE3A}" destId="{2FB3A58E-AD9C-441B-B6AF-EB0C1BE2D5F5}" srcOrd="2" destOrd="0" presId="urn:microsoft.com/office/officeart/2008/layout/LinedList"/>
    <dgm:cxn modelId="{EECFC629-5D35-46B1-BA2F-10FA0EDBA82B}" type="presParOf" srcId="{3F116590-4919-4E09-9F52-1FF70D67E1B5}" destId="{4EB98FD6-0F67-4533-8B13-5636BDC573BB}" srcOrd="2" destOrd="0" presId="urn:microsoft.com/office/officeart/2008/layout/LinedList"/>
    <dgm:cxn modelId="{A9BF666F-8052-4CE0-A6B0-8443521E54A1}" type="presParOf" srcId="{3F116590-4919-4E09-9F52-1FF70D67E1B5}" destId="{8876D171-18F8-45B3-886C-D9A8AD5E1B31}" srcOrd="3" destOrd="0" presId="urn:microsoft.com/office/officeart/2008/layout/LinedList"/>
    <dgm:cxn modelId="{9EDFF679-D2B5-4913-920B-22C20E79697A}" type="presParOf" srcId="{3F116590-4919-4E09-9F52-1FF70D67E1B5}" destId="{6A3704E3-23B6-46DE-86B2-A79C54FA3A1E}" srcOrd="4" destOrd="0" presId="urn:microsoft.com/office/officeart/2008/layout/LinedList"/>
    <dgm:cxn modelId="{BE50DDEF-7E5D-4AE9-A2B1-9FA1C0FF397D}" type="presParOf" srcId="{6A3704E3-23B6-46DE-86B2-A79C54FA3A1E}" destId="{9697FF86-087F-4DDC-B5C2-FF14203BB1CB}" srcOrd="0" destOrd="0" presId="urn:microsoft.com/office/officeart/2008/layout/LinedList"/>
    <dgm:cxn modelId="{AAA91A1A-DEFE-4A61-B03D-CC3F427EF4CE}" type="presParOf" srcId="{6A3704E3-23B6-46DE-86B2-A79C54FA3A1E}" destId="{432660B8-349C-4575-A319-8B164A73BD19}" srcOrd="1" destOrd="0" presId="urn:microsoft.com/office/officeart/2008/layout/LinedList"/>
    <dgm:cxn modelId="{0831A96F-F7DB-4A3D-A4F4-CB2D45EFEC2D}" type="presParOf" srcId="{6A3704E3-23B6-46DE-86B2-A79C54FA3A1E}" destId="{6D5F40C2-8FF5-418F-B725-2C801A539DB9}" srcOrd="2" destOrd="0" presId="urn:microsoft.com/office/officeart/2008/layout/LinedList"/>
    <dgm:cxn modelId="{77931E72-8A43-4186-882F-FD1F4779BA73}" type="presParOf" srcId="{3F116590-4919-4E09-9F52-1FF70D67E1B5}" destId="{A6388252-0DF5-49CE-B1E1-F2D7EF6E8EF4}" srcOrd="5" destOrd="0" presId="urn:microsoft.com/office/officeart/2008/layout/LinedList"/>
    <dgm:cxn modelId="{6B3BA0FC-C672-47A2-85A5-D0E8FFDF91BA}" type="presParOf" srcId="{3F116590-4919-4E09-9F52-1FF70D67E1B5}" destId="{87DD9342-B14F-4B21-A8DF-939E88D165A6}" srcOrd="6" destOrd="0" presId="urn:microsoft.com/office/officeart/2008/layout/LinedList"/>
    <dgm:cxn modelId="{7CE0F2E0-81A2-4613-ADD4-392D72F819F0}" type="presParOf" srcId="{3F116590-4919-4E09-9F52-1FF70D67E1B5}" destId="{81BEAD1B-387B-4174-BD9D-91EB72464A4D}" srcOrd="7" destOrd="0" presId="urn:microsoft.com/office/officeart/2008/layout/LinedList"/>
    <dgm:cxn modelId="{D7F80B83-E3BA-48B8-8246-9B126780AB7F}" type="presParOf" srcId="{81BEAD1B-387B-4174-BD9D-91EB72464A4D}" destId="{7C0DF23A-74EA-43AA-9340-1E30F45DFBD8}" srcOrd="0" destOrd="0" presId="urn:microsoft.com/office/officeart/2008/layout/LinedList"/>
    <dgm:cxn modelId="{2DB0DCD8-EF58-4DEC-B9E4-F117E1A05809}" type="presParOf" srcId="{81BEAD1B-387B-4174-BD9D-91EB72464A4D}" destId="{8933B1A2-265F-456A-8B0C-759F33CF6336}" srcOrd="1" destOrd="0" presId="urn:microsoft.com/office/officeart/2008/layout/LinedList"/>
    <dgm:cxn modelId="{2AEE8CC6-B925-4A67-9A36-1C22F3B3B7A6}" type="presParOf" srcId="{81BEAD1B-387B-4174-BD9D-91EB72464A4D}" destId="{BF85879B-3E83-48B4-8813-FFB3610AE161}" srcOrd="2" destOrd="0" presId="urn:microsoft.com/office/officeart/2008/layout/LinedList"/>
    <dgm:cxn modelId="{337F644E-16B5-4A6E-A3CC-BF7428CA4331}" type="presParOf" srcId="{3F116590-4919-4E09-9F52-1FF70D67E1B5}" destId="{78C82D40-0E9E-4299-858B-F0F7E71B2CBA}" srcOrd="8" destOrd="0" presId="urn:microsoft.com/office/officeart/2008/layout/LinedList"/>
    <dgm:cxn modelId="{E37B1397-77E3-44A3-BB55-7ECE4923CC89}" type="presParOf" srcId="{3F116590-4919-4E09-9F52-1FF70D67E1B5}" destId="{F78FE530-9EA5-4723-A5A0-0BF669C62649}" srcOrd="9" destOrd="0" presId="urn:microsoft.com/office/officeart/2008/layout/LinedList"/>
    <dgm:cxn modelId="{B750160C-1175-4BBC-A492-836A8459E8C9}" type="presParOf" srcId="{3F116590-4919-4E09-9F52-1FF70D67E1B5}" destId="{378BC668-41EB-422C-BCC7-618D8C00AEBE}" srcOrd="10" destOrd="0" presId="urn:microsoft.com/office/officeart/2008/layout/LinedList"/>
    <dgm:cxn modelId="{A87D74A6-8924-4705-8709-DC31BEBB5F35}" type="presParOf" srcId="{378BC668-41EB-422C-BCC7-618D8C00AEBE}" destId="{3C160037-CA1F-4462-8258-3D4B8E4224F6}" srcOrd="0" destOrd="0" presId="urn:microsoft.com/office/officeart/2008/layout/LinedList"/>
    <dgm:cxn modelId="{D7565B8A-E8DA-45FD-8A79-E09E67A25FE8}" type="presParOf" srcId="{378BC668-41EB-422C-BCC7-618D8C00AEBE}" destId="{B31C7A3D-9164-44C2-8694-20F5061D5F93}" srcOrd="1" destOrd="0" presId="urn:microsoft.com/office/officeart/2008/layout/LinedList"/>
    <dgm:cxn modelId="{F554743B-FBE6-4DED-A817-F9A8B401E0BA}" type="presParOf" srcId="{378BC668-41EB-422C-BCC7-618D8C00AEBE}" destId="{ED6B1ABE-1935-4A53-A329-75B72E68FED9}" srcOrd="2" destOrd="0" presId="urn:microsoft.com/office/officeart/2008/layout/LinedList"/>
    <dgm:cxn modelId="{75D8ECDD-D192-4A68-AECB-558092C2BE40}" type="presParOf" srcId="{3F116590-4919-4E09-9F52-1FF70D67E1B5}" destId="{934E7DC7-4556-433F-A684-883E4F0AAEF5}" srcOrd="11" destOrd="0" presId="urn:microsoft.com/office/officeart/2008/layout/LinedList"/>
    <dgm:cxn modelId="{65E56C1C-E90A-4BBD-865A-05FB633C133B}" type="presParOf" srcId="{3F116590-4919-4E09-9F52-1FF70D67E1B5}" destId="{49D4E08B-6C53-4859-A2B4-C7BD13665B31}" srcOrd="12" destOrd="0" presId="urn:microsoft.com/office/officeart/2008/layout/LinedList"/>
    <dgm:cxn modelId="{51036798-EC9C-4D87-9CC7-3CF0E0DB3307}" type="presParOf" srcId="{3F116590-4919-4E09-9F52-1FF70D67E1B5}" destId="{8AB7AE3A-960F-4BD0-B2C4-66B1E5237E3C}" srcOrd="13" destOrd="0" presId="urn:microsoft.com/office/officeart/2008/layout/LinedList"/>
    <dgm:cxn modelId="{C2A661FF-7951-4937-BFD3-09DD19F2B016}" type="presParOf" srcId="{8AB7AE3A-960F-4BD0-B2C4-66B1E5237E3C}" destId="{EF0E3748-2EB1-4696-95F4-77AB14E68A56}" srcOrd="0" destOrd="0" presId="urn:microsoft.com/office/officeart/2008/layout/LinedList"/>
    <dgm:cxn modelId="{FFF4C571-FC30-4A47-810D-4A9717C938F7}" type="presParOf" srcId="{8AB7AE3A-960F-4BD0-B2C4-66B1E5237E3C}" destId="{607024C7-3CC2-4313-8069-1AD74F102345}" srcOrd="1" destOrd="0" presId="urn:microsoft.com/office/officeart/2008/layout/LinedList"/>
    <dgm:cxn modelId="{E1C3BC49-8986-4BA6-8872-0A13AFD89699}" type="presParOf" srcId="{8AB7AE3A-960F-4BD0-B2C4-66B1E5237E3C}" destId="{6820F416-DC97-47C5-89EA-57536DC7E022}" srcOrd="2" destOrd="0" presId="urn:microsoft.com/office/officeart/2008/layout/LinedList"/>
    <dgm:cxn modelId="{6C88EFE5-C35F-4691-ABBD-10D3AFB70EE5}" type="presParOf" srcId="{3F116590-4919-4E09-9F52-1FF70D67E1B5}" destId="{1475C632-97AA-4DF2-AD4D-F0999A1B10B7}" srcOrd="14" destOrd="0" presId="urn:microsoft.com/office/officeart/2008/layout/LinedList"/>
    <dgm:cxn modelId="{0E1E9C5E-0A5D-4163-9336-38CA9BE93683}" type="presParOf" srcId="{3F116590-4919-4E09-9F52-1FF70D67E1B5}" destId="{DBCC2268-DD3E-41EB-90EF-775793ECEB07}" srcOrd="15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2EAE43E-BF7E-4E88-8A5A-1D0AE974B565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32BAEF6-144D-4E3C-A45E-3F6EDD628E88}">
      <dgm:prSet phldrT="[Texto]" custT="1"/>
      <dgm:spPr>
        <a:xfrm>
          <a:off x="3860482" y="1754386"/>
          <a:ext cx="3308985" cy="1169590"/>
        </a:xfrm>
        <a:prstGeom prst="roundRect">
          <a:avLst/>
        </a:prstGeom>
        <a:solidFill>
          <a:schemeClr val="accent1"/>
        </a:solidFill>
        <a:ln w="2222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s-ES" sz="2400" dirty="0">
              <a:solidFill>
                <a:schemeClr val="bg1"/>
              </a:solidFill>
              <a:latin typeface="Gill Sans MT" panose="020B0502020104020203"/>
              <a:ea typeface="+mn-ea"/>
              <a:cs typeface="+mn-cs"/>
            </a:rPr>
            <a:t>Informe Anual de Actuaciones</a:t>
          </a:r>
        </a:p>
        <a:p>
          <a:r>
            <a:rPr lang="es-ES" sz="2400" dirty="0">
              <a:solidFill>
                <a:schemeClr val="bg1"/>
              </a:solidFill>
              <a:latin typeface="Gill Sans MT" panose="020B0502020104020203"/>
              <a:ea typeface="+mn-ea"/>
              <a:cs typeface="+mn-cs"/>
            </a:rPr>
            <a:t>(art. 332.4 LCSP)</a:t>
          </a:r>
        </a:p>
      </dgm:t>
    </dgm:pt>
    <dgm:pt modelId="{3A986934-ADD1-400A-A6D5-7137D3FE885F}" type="parTrans" cxnId="{90CE8621-E966-41D7-952A-B7FF806AA86B}">
      <dgm:prSet/>
      <dgm:spPr/>
      <dgm:t>
        <a:bodyPr/>
        <a:lstStyle/>
        <a:p>
          <a:endParaRPr lang="es-ES"/>
        </a:p>
      </dgm:t>
    </dgm:pt>
    <dgm:pt modelId="{F6FD86E6-40C7-4143-9981-C25AFB2421BE}" type="sibTrans" cxnId="{90CE8621-E966-41D7-952A-B7FF806AA86B}">
      <dgm:prSet/>
      <dgm:spPr/>
      <dgm:t>
        <a:bodyPr/>
        <a:lstStyle/>
        <a:p>
          <a:endParaRPr lang="es-ES"/>
        </a:p>
      </dgm:t>
    </dgm:pt>
    <dgm:pt modelId="{444938DD-6931-4515-97DF-5B9A268519CA}">
      <dgm:prSet phldrT="[Texto]" custT="1"/>
      <dgm:spPr>
        <a:xfrm rot="16200000">
          <a:off x="1587896" y="-1587896"/>
          <a:ext cx="2339181" cy="5514975"/>
        </a:xfrm>
        <a:prstGeom prst="round1Rect">
          <a:avLst/>
        </a:prstGeom>
        <a:solidFill>
          <a:schemeClr val="accent1"/>
        </a:solidFill>
        <a:ln w="2222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 anchor="ctr"/>
        <a:lstStyle/>
        <a:p>
          <a:r>
            <a:rPr lang="es-ES" sz="2400" dirty="0">
              <a:solidFill>
                <a:sysClr val="window" lastClr="FFFFFF"/>
              </a:solidFill>
              <a:latin typeface="Gill Sans MT" panose="020B0502020104020203"/>
              <a:ea typeface="+mn-ea"/>
              <a:cs typeface="+mn-cs"/>
            </a:rPr>
            <a:t>Informe Trienal </a:t>
          </a:r>
        </a:p>
        <a:p>
          <a:r>
            <a:rPr lang="es-ES" sz="2400" dirty="0">
              <a:solidFill>
                <a:sysClr val="window" lastClr="FFFFFF"/>
              </a:solidFill>
              <a:latin typeface="Gill Sans MT" panose="020B0502020104020203"/>
              <a:ea typeface="+mn-ea"/>
              <a:cs typeface="+mn-cs"/>
            </a:rPr>
            <a:t>(art. 332.8 LCSP)</a:t>
          </a:r>
        </a:p>
      </dgm:t>
    </dgm:pt>
    <dgm:pt modelId="{60A21E5B-5DF5-41E3-A11D-D8A2F0F75BA2}" type="parTrans" cxnId="{F2A8C1F1-59BF-4E5C-9651-96AB639F58A4}">
      <dgm:prSet/>
      <dgm:spPr/>
      <dgm:t>
        <a:bodyPr/>
        <a:lstStyle/>
        <a:p>
          <a:endParaRPr lang="es-ES"/>
        </a:p>
      </dgm:t>
    </dgm:pt>
    <dgm:pt modelId="{A1FC0BB3-E511-4A01-82CB-7F346CF27AD8}" type="sibTrans" cxnId="{F2A8C1F1-59BF-4E5C-9651-96AB639F58A4}">
      <dgm:prSet/>
      <dgm:spPr/>
      <dgm:t>
        <a:bodyPr/>
        <a:lstStyle/>
        <a:p>
          <a:endParaRPr lang="es-ES"/>
        </a:p>
      </dgm:t>
    </dgm:pt>
    <dgm:pt modelId="{38C8D343-D970-4E6C-8FEC-793A9B5A7DF2}">
      <dgm:prSet phldrT="[Texto]" custT="1"/>
      <dgm:spPr>
        <a:xfrm>
          <a:off x="5514975" y="0"/>
          <a:ext cx="5514975" cy="2339181"/>
        </a:xfrm>
        <a:prstGeom prst="round1Rect">
          <a:avLst/>
        </a:prstGeom>
        <a:solidFill>
          <a:schemeClr val="bg2">
            <a:lumMod val="75000"/>
          </a:schemeClr>
        </a:solidFill>
        <a:ln w="2222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r>
            <a:rPr lang="es-ES" sz="2400" dirty="0">
              <a:solidFill>
                <a:schemeClr val="bg1"/>
              </a:solidFill>
              <a:latin typeface="Gill Sans MT" panose="020B0502020104020203"/>
              <a:ea typeface="+mn-ea"/>
              <a:cs typeface="+mn-cs"/>
            </a:rPr>
            <a:t>Informes Especiales de Supervisión: </a:t>
          </a:r>
        </a:p>
        <a:p>
          <a:pPr algn="l"/>
          <a:r>
            <a:rPr lang="es-ES" sz="2400" dirty="0">
              <a:solidFill>
                <a:schemeClr val="bg1"/>
              </a:solidFill>
              <a:latin typeface="Gill Sans MT" panose="020B0502020104020203"/>
              <a:ea typeface="+mn-ea"/>
              <a:cs typeface="+mn-cs"/>
            </a:rPr>
            <a:t>	    Emergencias</a:t>
          </a:r>
        </a:p>
        <a:p>
          <a:pPr algn="l"/>
          <a:r>
            <a:rPr lang="es-ES" sz="2400" dirty="0">
              <a:solidFill>
                <a:schemeClr val="bg1"/>
              </a:solidFill>
              <a:latin typeface="Gill Sans MT" panose="020B0502020104020203"/>
              <a:ea typeface="+mn-ea"/>
              <a:cs typeface="+mn-cs"/>
            </a:rPr>
            <a:t>	    Contratación Estratégica</a:t>
          </a:r>
        </a:p>
      </dgm:t>
    </dgm:pt>
    <dgm:pt modelId="{AA251502-71AB-4AE6-93C6-1ADC2A2196F8}" type="parTrans" cxnId="{8D61D015-F9FC-43D2-AE9F-749359E08FEA}">
      <dgm:prSet/>
      <dgm:spPr/>
      <dgm:t>
        <a:bodyPr/>
        <a:lstStyle/>
        <a:p>
          <a:endParaRPr lang="es-ES"/>
        </a:p>
      </dgm:t>
    </dgm:pt>
    <dgm:pt modelId="{72AC9A28-502A-4625-B110-B7AEC38A1D93}" type="sibTrans" cxnId="{8D61D015-F9FC-43D2-AE9F-749359E08FEA}">
      <dgm:prSet/>
      <dgm:spPr/>
      <dgm:t>
        <a:bodyPr/>
        <a:lstStyle/>
        <a:p>
          <a:endParaRPr lang="es-ES"/>
        </a:p>
      </dgm:t>
    </dgm:pt>
    <dgm:pt modelId="{7A497A94-86DC-4BBC-91D1-9E9C8321FE95}">
      <dgm:prSet phldrT="[Texto]" custT="1"/>
      <dgm:spPr>
        <a:xfrm rot="10800000">
          <a:off x="0" y="2339181"/>
          <a:ext cx="5514975" cy="2339181"/>
        </a:xfrm>
        <a:solidFill>
          <a:schemeClr val="accent1"/>
        </a:solidFill>
        <a:ln w="2222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s-ES" sz="2400" dirty="0">
              <a:solidFill>
                <a:sysClr val="window" lastClr="FFFFFF"/>
              </a:solidFill>
              <a:latin typeface="Gill Sans MT" panose="020B0502020104020203"/>
              <a:ea typeface="+mn-ea"/>
              <a:cs typeface="+mn-cs"/>
            </a:rPr>
            <a:t>Informe Anual de Supervisión </a:t>
          </a:r>
        </a:p>
        <a:p>
          <a:r>
            <a:rPr lang="es-ES" sz="2400" dirty="0">
              <a:solidFill>
                <a:sysClr val="window" lastClr="FFFFFF"/>
              </a:solidFill>
              <a:latin typeface="Gill Sans MT" panose="020B0502020104020203"/>
              <a:ea typeface="+mn-ea"/>
              <a:cs typeface="+mn-cs"/>
            </a:rPr>
            <a:t>(art. 332.9 LCSP)</a:t>
          </a:r>
        </a:p>
      </dgm:t>
    </dgm:pt>
    <dgm:pt modelId="{42CC30CA-BB2F-46D9-ACD6-71C65AE63325}" type="parTrans" cxnId="{6BFE8428-C3F0-4980-9FAA-911431CF3B75}">
      <dgm:prSet/>
      <dgm:spPr/>
      <dgm:t>
        <a:bodyPr/>
        <a:lstStyle/>
        <a:p>
          <a:endParaRPr lang="es-ES"/>
        </a:p>
      </dgm:t>
    </dgm:pt>
    <dgm:pt modelId="{B7A55292-950F-415A-BCF6-5E524472B712}" type="sibTrans" cxnId="{6BFE8428-C3F0-4980-9FAA-911431CF3B75}">
      <dgm:prSet/>
      <dgm:spPr/>
      <dgm:t>
        <a:bodyPr/>
        <a:lstStyle/>
        <a:p>
          <a:endParaRPr lang="es-ES"/>
        </a:p>
      </dgm:t>
    </dgm:pt>
    <dgm:pt modelId="{75DB50F9-CFB4-412A-B00B-ABBE604C8FA9}">
      <dgm:prSet phldrT="[Texto]" custT="1"/>
      <dgm:spPr>
        <a:xfrm rot="5400000">
          <a:off x="7102871" y="751284"/>
          <a:ext cx="2339181" cy="5514975"/>
        </a:xfrm>
        <a:solidFill>
          <a:schemeClr val="bg2">
            <a:lumMod val="75000"/>
          </a:schemeClr>
        </a:solidFill>
        <a:ln w="2222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l"/>
          <a:r>
            <a:rPr lang="es-ES" sz="2500" dirty="0">
              <a:solidFill>
                <a:sysClr val="window" lastClr="FFFFFF"/>
              </a:solidFill>
              <a:latin typeface="Gill Sans MT" panose="020B0502020104020203"/>
              <a:ea typeface="+mn-ea"/>
              <a:cs typeface="+mn-cs"/>
            </a:rPr>
            <a:t>	</a:t>
          </a:r>
          <a:r>
            <a:rPr lang="es-ES" sz="2400" dirty="0">
              <a:solidFill>
                <a:schemeClr val="bg1"/>
              </a:solidFill>
              <a:latin typeface="Gill Sans MT" panose="020B0502020104020203"/>
              <a:ea typeface="+mn-ea"/>
              <a:cs typeface="+mn-cs"/>
            </a:rPr>
            <a:t>Guías</a:t>
          </a:r>
        </a:p>
        <a:p>
          <a:pPr algn="l"/>
          <a:r>
            <a:rPr lang="es-ES" sz="2400" dirty="0">
              <a:solidFill>
                <a:schemeClr val="bg1"/>
              </a:solidFill>
              <a:latin typeface="Gill Sans MT" panose="020B0502020104020203"/>
              <a:ea typeface="+mn-ea"/>
              <a:cs typeface="+mn-cs"/>
            </a:rPr>
            <a:t>	Compendios</a:t>
          </a:r>
        </a:p>
        <a:p>
          <a:pPr algn="l"/>
          <a:r>
            <a:rPr lang="es-ES" sz="2400" dirty="0">
              <a:solidFill>
                <a:schemeClr val="bg1"/>
              </a:solidFill>
              <a:latin typeface="Gill Sans MT" panose="020B0502020104020203"/>
              <a:ea typeface="+mn-ea"/>
              <a:cs typeface="+mn-cs"/>
            </a:rPr>
            <a:t>	Documentos de análisis</a:t>
          </a:r>
        </a:p>
      </dgm:t>
    </dgm:pt>
    <dgm:pt modelId="{C4681541-3650-4E61-8814-EE66D1EBE3DC}" type="parTrans" cxnId="{E35D1778-4AB8-42CF-ADF7-ABDAFBB278AF}">
      <dgm:prSet/>
      <dgm:spPr/>
      <dgm:t>
        <a:bodyPr/>
        <a:lstStyle/>
        <a:p>
          <a:endParaRPr lang="es-ES"/>
        </a:p>
      </dgm:t>
    </dgm:pt>
    <dgm:pt modelId="{73B23C29-1B2B-4A54-A1AB-C9B583B5D093}" type="sibTrans" cxnId="{E35D1778-4AB8-42CF-ADF7-ABDAFBB278AF}">
      <dgm:prSet/>
      <dgm:spPr/>
      <dgm:t>
        <a:bodyPr/>
        <a:lstStyle/>
        <a:p>
          <a:endParaRPr lang="es-ES"/>
        </a:p>
      </dgm:t>
    </dgm:pt>
    <dgm:pt modelId="{6CDA3684-8C0D-4D22-8815-D834A87BB0C7}">
      <dgm:prSet/>
      <dgm:spPr/>
      <dgm:t>
        <a:bodyPr/>
        <a:lstStyle/>
        <a:p>
          <a:endParaRPr lang="es-ES"/>
        </a:p>
      </dgm:t>
    </dgm:pt>
    <dgm:pt modelId="{B65C5BD8-9ADE-4E0B-B62D-72BEBF0E44E1}" type="parTrans" cxnId="{7F9E9AC0-7B79-4425-8F19-CAA340474865}">
      <dgm:prSet/>
      <dgm:spPr/>
      <dgm:t>
        <a:bodyPr/>
        <a:lstStyle/>
        <a:p>
          <a:endParaRPr lang="es-ES"/>
        </a:p>
      </dgm:t>
    </dgm:pt>
    <dgm:pt modelId="{B0CD1C46-045A-4959-9A07-F8DDF2310B4B}" type="sibTrans" cxnId="{7F9E9AC0-7B79-4425-8F19-CAA340474865}">
      <dgm:prSet/>
      <dgm:spPr/>
      <dgm:t>
        <a:bodyPr/>
        <a:lstStyle/>
        <a:p>
          <a:endParaRPr lang="es-ES"/>
        </a:p>
      </dgm:t>
    </dgm:pt>
    <dgm:pt modelId="{F7D038FA-85EA-467B-A2C3-33672DE29A8F}">
      <dgm:prSet/>
      <dgm:spPr/>
      <dgm:t>
        <a:bodyPr/>
        <a:lstStyle/>
        <a:p>
          <a:endParaRPr lang="es-ES"/>
        </a:p>
      </dgm:t>
    </dgm:pt>
    <dgm:pt modelId="{8A6EF9CD-1691-45A9-8421-6F84FF4E8570}" type="parTrans" cxnId="{B4ADDC39-B73A-41D4-91C9-8D742646C795}">
      <dgm:prSet/>
      <dgm:spPr/>
      <dgm:t>
        <a:bodyPr/>
        <a:lstStyle/>
        <a:p>
          <a:endParaRPr lang="es-ES"/>
        </a:p>
      </dgm:t>
    </dgm:pt>
    <dgm:pt modelId="{439ABBEE-1165-44AE-AF0D-5773CDDCC0D9}" type="sibTrans" cxnId="{B4ADDC39-B73A-41D4-91C9-8D742646C795}">
      <dgm:prSet/>
      <dgm:spPr/>
      <dgm:t>
        <a:bodyPr/>
        <a:lstStyle/>
        <a:p>
          <a:endParaRPr lang="es-ES"/>
        </a:p>
      </dgm:t>
    </dgm:pt>
    <dgm:pt modelId="{380290A9-586A-4197-8181-6841256FB351}">
      <dgm:prSet phldrT="[Texto]" custT="1"/>
      <dgm:spPr>
        <a:xfrm>
          <a:off x="5514975" y="0"/>
          <a:ext cx="5514975" cy="2339181"/>
        </a:xfrm>
        <a:solidFill>
          <a:schemeClr val="bg2">
            <a:lumMod val="75000"/>
          </a:schemeClr>
        </a:solidFill>
        <a:ln w="2222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endParaRPr lang="es-ES" sz="2400" dirty="0">
            <a:solidFill>
              <a:schemeClr val="bg1"/>
            </a:solidFill>
            <a:latin typeface="Gill Sans MT" panose="020B0502020104020203"/>
            <a:ea typeface="+mn-ea"/>
            <a:cs typeface="+mn-cs"/>
          </a:endParaRPr>
        </a:p>
      </dgm:t>
    </dgm:pt>
    <dgm:pt modelId="{FF46C806-1688-4050-90AE-D5997B808787}" type="sibTrans" cxnId="{6CDD40EE-CB5C-48B2-BAE9-F95DA312E140}">
      <dgm:prSet/>
      <dgm:spPr/>
    </dgm:pt>
    <dgm:pt modelId="{7D7F4E85-A8C5-4F90-871A-0F0C8E45BFFC}" type="parTrans" cxnId="{6CDD40EE-CB5C-48B2-BAE9-F95DA312E140}">
      <dgm:prSet/>
      <dgm:spPr/>
    </dgm:pt>
    <dgm:pt modelId="{CC857AE9-71B3-498B-983F-9FB01D94B257}">
      <dgm:prSet/>
      <dgm:spPr>
        <a:solidFill>
          <a:schemeClr val="bg2">
            <a:lumMod val="75000"/>
          </a:schemeClr>
        </a:solidFill>
      </dgm:spPr>
      <dgm:t>
        <a:bodyPr/>
        <a:lstStyle/>
        <a:p>
          <a:pPr algn="l"/>
          <a:r>
            <a:rPr lang="es-ES" sz="2400" dirty="0">
              <a:solidFill>
                <a:schemeClr val="bg1"/>
              </a:solidFill>
              <a:latin typeface="Gill Sans MT" panose="020B0502020104020203"/>
              <a:ea typeface="+mn-ea"/>
              <a:cs typeface="+mn-cs"/>
            </a:rPr>
            <a:t>	     Concesiones</a:t>
          </a:r>
        </a:p>
      </dgm:t>
    </dgm:pt>
    <dgm:pt modelId="{BBFD113E-8E0E-4E16-A47A-04B55AE324EA}" type="parTrans" cxnId="{ECFF5E4F-E781-4504-B320-DFCFE99D7CD0}">
      <dgm:prSet/>
      <dgm:spPr/>
    </dgm:pt>
    <dgm:pt modelId="{2D981622-5107-46AB-BC42-70E83B41B051}" type="sibTrans" cxnId="{ECFF5E4F-E781-4504-B320-DFCFE99D7CD0}">
      <dgm:prSet/>
      <dgm:spPr/>
    </dgm:pt>
    <dgm:pt modelId="{5D33456D-C156-4065-B3CA-DFC7A43C9F46}" type="pres">
      <dgm:prSet presAssocID="{C2EAE43E-BF7E-4E88-8A5A-1D0AE974B565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0A03C95-4E1F-455D-9D08-BBA2CD4E11A5}" type="pres">
      <dgm:prSet presAssocID="{C2EAE43E-BF7E-4E88-8A5A-1D0AE974B565}" presName="matrix" presStyleCnt="0"/>
      <dgm:spPr/>
    </dgm:pt>
    <dgm:pt modelId="{4DF5D020-A001-4C40-8FBA-493F65B068BE}" type="pres">
      <dgm:prSet presAssocID="{C2EAE43E-BF7E-4E88-8A5A-1D0AE974B565}" presName="tile1" presStyleLbl="node1" presStyleIdx="0" presStyleCnt="4" custLinFactNeighborX="0"/>
      <dgm:spPr/>
    </dgm:pt>
    <dgm:pt modelId="{16EF713E-E2F8-46F0-9EED-74131B2BDF92}" type="pres">
      <dgm:prSet presAssocID="{C2EAE43E-BF7E-4E88-8A5A-1D0AE974B565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8CE74F7C-E4E6-456A-993E-382F0A240AFF}" type="pres">
      <dgm:prSet presAssocID="{C2EAE43E-BF7E-4E88-8A5A-1D0AE974B565}" presName="tile2" presStyleLbl="node1" presStyleIdx="1" presStyleCnt="4"/>
      <dgm:spPr/>
    </dgm:pt>
    <dgm:pt modelId="{15003566-5C7D-49C9-8C16-64458314889C}" type="pres">
      <dgm:prSet presAssocID="{C2EAE43E-BF7E-4E88-8A5A-1D0AE974B565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3EB9097E-7C2D-4DB1-8CA3-B18BD885BB67}" type="pres">
      <dgm:prSet presAssocID="{C2EAE43E-BF7E-4E88-8A5A-1D0AE974B565}" presName="tile3" presStyleLbl="node1" presStyleIdx="2" presStyleCnt="4" custLinFactNeighborX="-4371" custLinFactNeighborY="10655"/>
      <dgm:spPr>
        <a:prstGeom prst="round1Rect">
          <a:avLst/>
        </a:prstGeom>
      </dgm:spPr>
    </dgm:pt>
    <dgm:pt modelId="{D2D0A2AF-49DA-40B8-9736-3314AEBA368A}" type="pres">
      <dgm:prSet presAssocID="{C2EAE43E-BF7E-4E88-8A5A-1D0AE974B565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D1DAD63B-FE95-4147-8144-72DFD437FD6D}" type="pres">
      <dgm:prSet presAssocID="{C2EAE43E-BF7E-4E88-8A5A-1D0AE974B565}" presName="tile4" presStyleLbl="node1" presStyleIdx="3" presStyleCnt="4" custLinFactNeighborY="-1249"/>
      <dgm:spPr>
        <a:prstGeom prst="round1Rect">
          <a:avLst/>
        </a:prstGeom>
      </dgm:spPr>
    </dgm:pt>
    <dgm:pt modelId="{54697A61-491D-4BBF-9067-47530DC02421}" type="pres">
      <dgm:prSet presAssocID="{C2EAE43E-BF7E-4E88-8A5A-1D0AE974B565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E941CCEF-35FE-4120-B3C7-E024C19DBAA7}" type="pres">
      <dgm:prSet presAssocID="{C2EAE43E-BF7E-4E88-8A5A-1D0AE974B565}" presName="centerTile" presStyleLbl="fgShp" presStyleIdx="0" presStyleCnt="1" custScaleX="105531" custScaleY="123120">
        <dgm:presLayoutVars>
          <dgm:chMax val="0"/>
          <dgm:chPref val="0"/>
        </dgm:presLayoutVars>
      </dgm:prSet>
      <dgm:spPr/>
    </dgm:pt>
  </dgm:ptLst>
  <dgm:cxnLst>
    <dgm:cxn modelId="{12A3C804-4829-4F29-A8A6-5D44BDDCA79F}" type="presOf" srcId="{444938DD-6931-4515-97DF-5B9A268519CA}" destId="{16EF713E-E2F8-46F0-9EED-74131B2BDF92}" srcOrd="1" destOrd="0" presId="urn:microsoft.com/office/officeart/2005/8/layout/matrix1"/>
    <dgm:cxn modelId="{3A30AC11-A29D-4CC9-8B98-7125488AB6D5}" type="presOf" srcId="{CC857AE9-71B3-498B-983F-9FB01D94B257}" destId="{8CE74F7C-E4E6-456A-993E-382F0A240AFF}" srcOrd="0" destOrd="1" presId="urn:microsoft.com/office/officeart/2005/8/layout/matrix1"/>
    <dgm:cxn modelId="{8D61D015-F9FC-43D2-AE9F-749359E08FEA}" srcId="{632BAEF6-144D-4E3C-A45E-3F6EDD628E88}" destId="{38C8D343-D970-4E6C-8FEC-793A9B5A7DF2}" srcOrd="1" destOrd="0" parTransId="{AA251502-71AB-4AE6-93C6-1ADC2A2196F8}" sibTransId="{72AC9A28-502A-4625-B110-B7AEC38A1D93}"/>
    <dgm:cxn modelId="{90CE8621-E966-41D7-952A-B7FF806AA86B}" srcId="{C2EAE43E-BF7E-4E88-8A5A-1D0AE974B565}" destId="{632BAEF6-144D-4E3C-A45E-3F6EDD628E88}" srcOrd="0" destOrd="0" parTransId="{3A986934-ADD1-400A-A6D5-7137D3FE885F}" sibTransId="{F6FD86E6-40C7-4143-9981-C25AFB2421BE}"/>
    <dgm:cxn modelId="{6BFE8428-C3F0-4980-9FAA-911431CF3B75}" srcId="{632BAEF6-144D-4E3C-A45E-3F6EDD628E88}" destId="{7A497A94-86DC-4BBC-91D1-9E9C8321FE95}" srcOrd="2" destOrd="0" parTransId="{42CC30CA-BB2F-46D9-ACD6-71C65AE63325}" sibTransId="{B7A55292-950F-415A-BCF6-5E524472B712}"/>
    <dgm:cxn modelId="{B4ADDC39-B73A-41D4-91C9-8D742646C795}" srcId="{C2EAE43E-BF7E-4E88-8A5A-1D0AE974B565}" destId="{F7D038FA-85EA-467B-A2C3-33672DE29A8F}" srcOrd="2" destOrd="0" parTransId="{8A6EF9CD-1691-45A9-8421-6F84FF4E8570}" sibTransId="{439ABBEE-1165-44AE-AF0D-5773CDDCC0D9}"/>
    <dgm:cxn modelId="{1EFE8D3D-81F4-4680-888D-E8B29DBC44EC}" type="presOf" srcId="{380290A9-586A-4197-8181-6841256FB351}" destId="{8CE74F7C-E4E6-456A-993E-382F0A240AFF}" srcOrd="0" destOrd="2" presId="urn:microsoft.com/office/officeart/2005/8/layout/matrix1"/>
    <dgm:cxn modelId="{9BD6C55F-AC8A-4268-8947-F6AFC3328E31}" type="presOf" srcId="{38C8D343-D970-4E6C-8FEC-793A9B5A7DF2}" destId="{15003566-5C7D-49C9-8C16-64458314889C}" srcOrd="1" destOrd="0" presId="urn:microsoft.com/office/officeart/2005/8/layout/matrix1"/>
    <dgm:cxn modelId="{E4351867-3A79-4293-9C72-90A71A394B7B}" type="presOf" srcId="{380290A9-586A-4197-8181-6841256FB351}" destId="{15003566-5C7D-49C9-8C16-64458314889C}" srcOrd="1" destOrd="2" presId="urn:microsoft.com/office/officeart/2005/8/layout/matrix1"/>
    <dgm:cxn modelId="{ECFF5E4F-E781-4504-B320-DFCFE99D7CD0}" srcId="{38C8D343-D970-4E6C-8FEC-793A9B5A7DF2}" destId="{CC857AE9-71B3-498B-983F-9FB01D94B257}" srcOrd="0" destOrd="0" parTransId="{BBFD113E-8E0E-4E16-A47A-04B55AE324EA}" sibTransId="{2D981622-5107-46AB-BC42-70E83B41B051}"/>
    <dgm:cxn modelId="{E35D1778-4AB8-42CF-ADF7-ABDAFBB278AF}" srcId="{632BAEF6-144D-4E3C-A45E-3F6EDD628E88}" destId="{75DB50F9-CFB4-412A-B00B-ABBE604C8FA9}" srcOrd="3" destOrd="0" parTransId="{C4681541-3650-4E61-8814-EE66D1EBE3DC}" sibTransId="{73B23C29-1B2B-4A54-A1AB-C9B583B5D093}"/>
    <dgm:cxn modelId="{D43F1484-A69C-4EA1-864E-66BC9E22B0CE}" type="presOf" srcId="{7A497A94-86DC-4BBC-91D1-9E9C8321FE95}" destId="{D2D0A2AF-49DA-40B8-9736-3314AEBA368A}" srcOrd="1" destOrd="0" presId="urn:microsoft.com/office/officeart/2005/8/layout/matrix1"/>
    <dgm:cxn modelId="{5DF09591-EA65-4D92-AE5B-E79690531466}" type="presOf" srcId="{632BAEF6-144D-4E3C-A45E-3F6EDD628E88}" destId="{E941CCEF-35FE-4120-B3C7-E024C19DBAA7}" srcOrd="0" destOrd="0" presId="urn:microsoft.com/office/officeart/2005/8/layout/matrix1"/>
    <dgm:cxn modelId="{C9A06399-22D2-476C-906E-C0FFA565F75A}" type="presOf" srcId="{444938DD-6931-4515-97DF-5B9A268519CA}" destId="{4DF5D020-A001-4C40-8FBA-493F65B068BE}" srcOrd="0" destOrd="0" presId="urn:microsoft.com/office/officeart/2005/8/layout/matrix1"/>
    <dgm:cxn modelId="{AE12DDA3-EC9D-49E7-99C6-5D851897ECC0}" type="presOf" srcId="{CC857AE9-71B3-498B-983F-9FB01D94B257}" destId="{15003566-5C7D-49C9-8C16-64458314889C}" srcOrd="1" destOrd="1" presId="urn:microsoft.com/office/officeart/2005/8/layout/matrix1"/>
    <dgm:cxn modelId="{5A3E6BBE-2A19-4B8B-A044-01EC6DA26254}" type="presOf" srcId="{75DB50F9-CFB4-412A-B00B-ABBE604C8FA9}" destId="{54697A61-491D-4BBF-9067-47530DC02421}" srcOrd="1" destOrd="0" presId="urn:microsoft.com/office/officeart/2005/8/layout/matrix1"/>
    <dgm:cxn modelId="{7F9E9AC0-7B79-4425-8F19-CAA340474865}" srcId="{C2EAE43E-BF7E-4E88-8A5A-1D0AE974B565}" destId="{6CDA3684-8C0D-4D22-8815-D834A87BB0C7}" srcOrd="1" destOrd="0" parTransId="{B65C5BD8-9ADE-4E0B-B62D-72BEBF0E44E1}" sibTransId="{B0CD1C46-045A-4959-9A07-F8DDF2310B4B}"/>
    <dgm:cxn modelId="{13A440D1-3F1E-47AB-B0FE-E85728433497}" type="presOf" srcId="{38C8D343-D970-4E6C-8FEC-793A9B5A7DF2}" destId="{8CE74F7C-E4E6-456A-993E-382F0A240AFF}" srcOrd="0" destOrd="0" presId="urn:microsoft.com/office/officeart/2005/8/layout/matrix1"/>
    <dgm:cxn modelId="{703DC7E4-82DE-4625-B162-4F16C1409B9B}" type="presOf" srcId="{C2EAE43E-BF7E-4E88-8A5A-1D0AE974B565}" destId="{5D33456D-C156-4065-B3CA-DFC7A43C9F46}" srcOrd="0" destOrd="0" presId="urn:microsoft.com/office/officeart/2005/8/layout/matrix1"/>
    <dgm:cxn modelId="{FF26DDE6-CB01-4C58-8B21-D443695D1B47}" type="presOf" srcId="{75DB50F9-CFB4-412A-B00B-ABBE604C8FA9}" destId="{D1DAD63B-FE95-4147-8144-72DFD437FD6D}" srcOrd="0" destOrd="0" presId="urn:microsoft.com/office/officeart/2005/8/layout/matrix1"/>
    <dgm:cxn modelId="{6CDD40EE-CB5C-48B2-BAE9-F95DA312E140}" srcId="{38C8D343-D970-4E6C-8FEC-793A9B5A7DF2}" destId="{380290A9-586A-4197-8181-6841256FB351}" srcOrd="1" destOrd="0" parTransId="{7D7F4E85-A8C5-4F90-871A-0F0C8E45BFFC}" sibTransId="{FF46C806-1688-4050-90AE-D5997B808787}"/>
    <dgm:cxn modelId="{F2A8C1F1-59BF-4E5C-9651-96AB639F58A4}" srcId="{632BAEF6-144D-4E3C-A45E-3F6EDD628E88}" destId="{444938DD-6931-4515-97DF-5B9A268519CA}" srcOrd="0" destOrd="0" parTransId="{60A21E5B-5DF5-41E3-A11D-D8A2F0F75BA2}" sibTransId="{A1FC0BB3-E511-4A01-82CB-7F346CF27AD8}"/>
    <dgm:cxn modelId="{323978FF-6754-410A-B0C1-7DD6E26ADCC0}" type="presOf" srcId="{7A497A94-86DC-4BBC-91D1-9E9C8321FE95}" destId="{3EB9097E-7C2D-4DB1-8CA3-B18BD885BB67}" srcOrd="0" destOrd="0" presId="urn:microsoft.com/office/officeart/2005/8/layout/matrix1"/>
    <dgm:cxn modelId="{09CE06C5-3E4C-432B-8ADD-D3502D4B6FAF}" type="presParOf" srcId="{5D33456D-C156-4065-B3CA-DFC7A43C9F46}" destId="{B0A03C95-4E1F-455D-9D08-BBA2CD4E11A5}" srcOrd="0" destOrd="0" presId="urn:microsoft.com/office/officeart/2005/8/layout/matrix1"/>
    <dgm:cxn modelId="{767AB9DE-C983-40CD-89E6-E26B5738C426}" type="presParOf" srcId="{B0A03C95-4E1F-455D-9D08-BBA2CD4E11A5}" destId="{4DF5D020-A001-4C40-8FBA-493F65B068BE}" srcOrd="0" destOrd="0" presId="urn:microsoft.com/office/officeart/2005/8/layout/matrix1"/>
    <dgm:cxn modelId="{0891EA02-135A-4D5C-99DB-0D26B9A985D1}" type="presParOf" srcId="{B0A03C95-4E1F-455D-9D08-BBA2CD4E11A5}" destId="{16EF713E-E2F8-46F0-9EED-74131B2BDF92}" srcOrd="1" destOrd="0" presId="urn:microsoft.com/office/officeart/2005/8/layout/matrix1"/>
    <dgm:cxn modelId="{78BFACC8-24EF-47DC-AE09-E8E43F8053FE}" type="presParOf" srcId="{B0A03C95-4E1F-455D-9D08-BBA2CD4E11A5}" destId="{8CE74F7C-E4E6-456A-993E-382F0A240AFF}" srcOrd="2" destOrd="0" presId="urn:microsoft.com/office/officeart/2005/8/layout/matrix1"/>
    <dgm:cxn modelId="{597480D4-E89D-4B7D-A1D3-871C2D71887B}" type="presParOf" srcId="{B0A03C95-4E1F-455D-9D08-BBA2CD4E11A5}" destId="{15003566-5C7D-49C9-8C16-64458314889C}" srcOrd="3" destOrd="0" presId="urn:microsoft.com/office/officeart/2005/8/layout/matrix1"/>
    <dgm:cxn modelId="{D0A55BE9-D260-4A26-99A2-0069C5D4C2D5}" type="presParOf" srcId="{B0A03C95-4E1F-455D-9D08-BBA2CD4E11A5}" destId="{3EB9097E-7C2D-4DB1-8CA3-B18BD885BB67}" srcOrd="4" destOrd="0" presId="urn:microsoft.com/office/officeart/2005/8/layout/matrix1"/>
    <dgm:cxn modelId="{FF99232D-8814-4BB3-9261-D1DBE1856BE0}" type="presParOf" srcId="{B0A03C95-4E1F-455D-9D08-BBA2CD4E11A5}" destId="{D2D0A2AF-49DA-40B8-9736-3314AEBA368A}" srcOrd="5" destOrd="0" presId="urn:microsoft.com/office/officeart/2005/8/layout/matrix1"/>
    <dgm:cxn modelId="{3E1249AC-1321-4554-B81C-7DA680AF439A}" type="presParOf" srcId="{B0A03C95-4E1F-455D-9D08-BBA2CD4E11A5}" destId="{D1DAD63B-FE95-4147-8144-72DFD437FD6D}" srcOrd="6" destOrd="0" presId="urn:microsoft.com/office/officeart/2005/8/layout/matrix1"/>
    <dgm:cxn modelId="{0253CCB0-AC04-4C6F-94B5-B36CF9BB99B9}" type="presParOf" srcId="{B0A03C95-4E1F-455D-9D08-BBA2CD4E11A5}" destId="{54697A61-491D-4BBF-9067-47530DC02421}" srcOrd="7" destOrd="0" presId="urn:microsoft.com/office/officeart/2005/8/layout/matrix1"/>
    <dgm:cxn modelId="{0553AA2E-1D0B-4038-A013-62445A6DDFE5}" type="presParOf" srcId="{5D33456D-C156-4065-B3CA-DFC7A43C9F46}" destId="{E941CCEF-35FE-4120-B3C7-E024C19DBAA7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93AB477-E765-42EB-A05B-3CEF8183FC07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1D3D1CC6-3CA9-4B4A-9040-34C65F5D9FE2}" type="pres">
      <dgm:prSet presAssocID="{293AB477-E765-42EB-A05B-3CEF8183FC07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A2198CC1-77A8-42E4-8FA5-A3BDCD83A320}" type="presOf" srcId="{293AB477-E765-42EB-A05B-3CEF8183FC07}" destId="{1D3D1CC6-3CA9-4B4A-9040-34C65F5D9FE2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D65358B-D25A-4FEB-BB0D-F719FBA4AECE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F8E1D4E1-3317-44B0-B7C7-5D27EDEB8589}">
      <dgm:prSet phldrT="[Texto]"/>
      <dgm:spPr/>
      <dgm:t>
        <a:bodyPr/>
        <a:lstStyle/>
        <a:p>
          <a:r>
            <a:rPr lang="es-ES" dirty="0"/>
            <a:t>IAS</a:t>
          </a:r>
        </a:p>
      </dgm:t>
    </dgm:pt>
    <dgm:pt modelId="{A57FD864-7A4B-4063-98D7-553F89DA874D}" type="parTrans" cxnId="{9985B23D-D178-489D-8D86-4A5C8EB66B61}">
      <dgm:prSet/>
      <dgm:spPr/>
      <dgm:t>
        <a:bodyPr/>
        <a:lstStyle/>
        <a:p>
          <a:endParaRPr lang="es-ES"/>
        </a:p>
      </dgm:t>
    </dgm:pt>
    <dgm:pt modelId="{99D2AF9A-8431-4C69-BCCC-52312DC916CE}" type="sibTrans" cxnId="{9985B23D-D178-489D-8D86-4A5C8EB66B61}">
      <dgm:prSet/>
      <dgm:spPr/>
      <dgm:t>
        <a:bodyPr/>
        <a:lstStyle/>
        <a:p>
          <a:endParaRPr lang="es-ES"/>
        </a:p>
      </dgm:t>
    </dgm:pt>
    <dgm:pt modelId="{62C651FD-F07C-46AA-B75A-73FCA2A77701}">
      <dgm:prSet phldrT="[Texto]"/>
      <dgm:spPr/>
      <dgm:t>
        <a:bodyPr/>
        <a:lstStyle/>
        <a:p>
          <a:r>
            <a:rPr lang="es-ES" dirty="0"/>
            <a:t>Obligación legal y contenido mínimo determinado (art. 332, apartados 8 y 9)</a:t>
          </a:r>
        </a:p>
        <a:p>
          <a:r>
            <a:rPr lang="es-ES" dirty="0"/>
            <a:t>Presentación mediante estructura de Módulos</a:t>
          </a:r>
        </a:p>
      </dgm:t>
    </dgm:pt>
    <dgm:pt modelId="{BDED902E-E933-4021-9DBE-DF2E8B90937A}" type="parTrans" cxnId="{29A4F532-735C-4324-9350-062847C8D62D}">
      <dgm:prSet/>
      <dgm:spPr/>
      <dgm:t>
        <a:bodyPr/>
        <a:lstStyle/>
        <a:p>
          <a:endParaRPr lang="es-ES"/>
        </a:p>
      </dgm:t>
    </dgm:pt>
    <dgm:pt modelId="{8DFB11DE-D775-4F77-80C5-7D6EF1E1D859}" type="sibTrans" cxnId="{29A4F532-735C-4324-9350-062847C8D62D}">
      <dgm:prSet/>
      <dgm:spPr/>
      <dgm:t>
        <a:bodyPr/>
        <a:lstStyle/>
        <a:p>
          <a:endParaRPr lang="es-ES"/>
        </a:p>
      </dgm:t>
    </dgm:pt>
    <dgm:pt modelId="{237C4788-C183-4F48-83E8-DBA58AF616F6}">
      <dgm:prSet phldrT="[Texto]"/>
      <dgm:spPr/>
      <dgm:t>
        <a:bodyPr/>
        <a:lstStyle/>
        <a:p>
          <a:r>
            <a:rPr lang="es-ES" dirty="0"/>
            <a:t>Remitido a Comisión Europea y publicado en PLACSP</a:t>
          </a:r>
        </a:p>
      </dgm:t>
    </dgm:pt>
    <dgm:pt modelId="{E0F9B232-DF3B-4A6F-8D09-7F41B49BD708}" type="parTrans" cxnId="{8DB03F6D-F2ED-4093-81C8-1AC233755C97}">
      <dgm:prSet/>
      <dgm:spPr/>
      <dgm:t>
        <a:bodyPr/>
        <a:lstStyle/>
        <a:p>
          <a:endParaRPr lang="es-ES"/>
        </a:p>
      </dgm:t>
    </dgm:pt>
    <dgm:pt modelId="{2FBFEC65-A8FB-4514-8413-8C4611474257}" type="sibTrans" cxnId="{8DB03F6D-F2ED-4093-81C8-1AC233755C97}">
      <dgm:prSet/>
      <dgm:spPr/>
      <dgm:t>
        <a:bodyPr/>
        <a:lstStyle/>
        <a:p>
          <a:endParaRPr lang="es-ES"/>
        </a:p>
      </dgm:t>
    </dgm:pt>
    <dgm:pt modelId="{29E43DFE-87DA-4E1F-8610-7F2C43CD46EF}">
      <dgm:prSet phldrT="[Texto]"/>
      <dgm:spPr/>
      <dgm:t>
        <a:bodyPr/>
        <a:lstStyle/>
        <a:p>
          <a:r>
            <a:rPr lang="es-ES" dirty="0"/>
            <a:t>Contenido obligatorio</a:t>
          </a:r>
        </a:p>
      </dgm:t>
    </dgm:pt>
    <dgm:pt modelId="{B1A0C8BC-B489-4DF5-A560-4B1470C35ACC}" type="parTrans" cxnId="{A1CD0063-00FA-4DE2-A10C-E43969AA0662}">
      <dgm:prSet/>
      <dgm:spPr/>
      <dgm:t>
        <a:bodyPr/>
        <a:lstStyle/>
        <a:p>
          <a:endParaRPr lang="es-ES"/>
        </a:p>
      </dgm:t>
    </dgm:pt>
    <dgm:pt modelId="{F19017D4-88B8-413C-BBFD-E8F595E5D89D}" type="sibTrans" cxnId="{A1CD0063-00FA-4DE2-A10C-E43969AA0662}">
      <dgm:prSet/>
      <dgm:spPr/>
      <dgm:t>
        <a:bodyPr/>
        <a:lstStyle/>
        <a:p>
          <a:endParaRPr lang="es-ES"/>
        </a:p>
      </dgm:t>
    </dgm:pt>
    <dgm:pt modelId="{8F5D3CAD-A749-44F1-BB1D-8CBEA72B4462}">
      <dgm:prSet phldrT="[Texto]"/>
      <dgm:spPr/>
      <dgm:t>
        <a:bodyPr/>
        <a:lstStyle/>
        <a:p>
          <a:pPr>
            <a:buFont typeface="Arial" panose="020B0604020202020204" pitchFamily="34" charset="0"/>
            <a:buNone/>
          </a:pPr>
          <a:r>
            <a:rPr lang="es-ES" dirty="0"/>
            <a:t>Relación de incumplimientos</a:t>
          </a:r>
        </a:p>
        <a:p>
          <a:pPr>
            <a:buFont typeface="Arial" panose="020B0604020202020204" pitchFamily="34" charset="0"/>
            <a:buNone/>
          </a:pPr>
          <a:r>
            <a:rPr lang="es-ES" dirty="0"/>
            <a:t>Aplicación incorrecta legislación e inseguridad jurídica</a:t>
          </a:r>
        </a:p>
        <a:p>
          <a:pPr>
            <a:buFont typeface="Arial" panose="020B0604020202020204" pitchFamily="34" charset="0"/>
            <a:buNone/>
          </a:pPr>
          <a:r>
            <a:rPr lang="es-ES" dirty="0"/>
            <a:t>Fraude, irregularidades y prácticas colusorias</a:t>
          </a:r>
        </a:p>
      </dgm:t>
    </dgm:pt>
    <dgm:pt modelId="{911D4AE1-920A-42B7-A7D8-7167F168B65F}" type="parTrans" cxnId="{BB7C3C87-D159-40EA-8020-BF52E84E59A0}">
      <dgm:prSet/>
      <dgm:spPr/>
      <dgm:t>
        <a:bodyPr/>
        <a:lstStyle/>
        <a:p>
          <a:endParaRPr lang="es-ES"/>
        </a:p>
      </dgm:t>
    </dgm:pt>
    <dgm:pt modelId="{4F5AAFA2-7024-41F4-B5C4-0CD8FA9EB3FC}" type="sibTrans" cxnId="{BB7C3C87-D159-40EA-8020-BF52E84E59A0}">
      <dgm:prSet/>
      <dgm:spPr/>
      <dgm:t>
        <a:bodyPr/>
        <a:lstStyle/>
        <a:p>
          <a:endParaRPr lang="es-ES"/>
        </a:p>
      </dgm:t>
    </dgm:pt>
    <dgm:pt modelId="{F05D94E4-E133-43B9-87BD-783765DD002D}">
      <dgm:prSet phldrT="[Texto]"/>
      <dgm:spPr/>
      <dgm:t>
        <a:bodyPr/>
        <a:lstStyle/>
        <a:p>
          <a:r>
            <a:rPr lang="es-ES" dirty="0"/>
            <a:t>Módulos X</a:t>
          </a:r>
        </a:p>
        <a:p>
          <a:r>
            <a:rPr lang="es-ES" dirty="0"/>
            <a:t>Módulo II</a:t>
          </a:r>
        </a:p>
        <a:p>
          <a:r>
            <a:rPr lang="es-ES" dirty="0"/>
            <a:t>Módulos III y IV</a:t>
          </a:r>
        </a:p>
      </dgm:t>
    </dgm:pt>
    <dgm:pt modelId="{3BCBCF62-BFAA-4A46-96A8-EECE090F2437}" type="parTrans" cxnId="{D0489896-E29A-4341-8C52-9C913BDC3BF2}">
      <dgm:prSet/>
      <dgm:spPr/>
      <dgm:t>
        <a:bodyPr/>
        <a:lstStyle/>
        <a:p>
          <a:endParaRPr lang="es-ES"/>
        </a:p>
      </dgm:t>
    </dgm:pt>
    <dgm:pt modelId="{FB1B983E-40A2-4A44-BD51-687D83CF0665}" type="sibTrans" cxnId="{D0489896-E29A-4341-8C52-9C913BDC3BF2}">
      <dgm:prSet/>
      <dgm:spPr/>
      <dgm:t>
        <a:bodyPr/>
        <a:lstStyle/>
        <a:p>
          <a:endParaRPr lang="es-ES"/>
        </a:p>
      </dgm:t>
    </dgm:pt>
    <dgm:pt modelId="{8E9F00B1-B526-41CF-BEBF-8FF00CFC8E9D}">
      <dgm:prSet phldrT="[Texto]"/>
      <dgm:spPr/>
      <dgm:t>
        <a:bodyPr/>
        <a:lstStyle/>
        <a:p>
          <a:r>
            <a:rPr lang="es-ES" dirty="0"/>
            <a:t>Otros análisis</a:t>
          </a:r>
        </a:p>
      </dgm:t>
    </dgm:pt>
    <dgm:pt modelId="{0F837B2A-A83D-46B6-8923-1B4CA62FD488}" type="parTrans" cxnId="{95DEE5AF-81B8-4FA6-B601-C83F866690E3}">
      <dgm:prSet/>
      <dgm:spPr/>
      <dgm:t>
        <a:bodyPr/>
        <a:lstStyle/>
        <a:p>
          <a:endParaRPr lang="es-ES"/>
        </a:p>
      </dgm:t>
    </dgm:pt>
    <dgm:pt modelId="{A9DDACDE-B7B2-48ED-B251-BFCAE38CD133}" type="sibTrans" cxnId="{95DEE5AF-81B8-4FA6-B601-C83F866690E3}">
      <dgm:prSet/>
      <dgm:spPr/>
      <dgm:t>
        <a:bodyPr/>
        <a:lstStyle/>
        <a:p>
          <a:endParaRPr lang="es-ES"/>
        </a:p>
      </dgm:t>
    </dgm:pt>
    <dgm:pt modelId="{B3398125-9967-45FB-8F39-E99CA63651BF}">
      <dgm:prSet phldrT="[Texto]"/>
      <dgm:spPr/>
      <dgm:t>
        <a:bodyPr/>
        <a:lstStyle/>
        <a:p>
          <a:r>
            <a:rPr lang="es-ES" dirty="0"/>
            <a:t>Cifras</a:t>
          </a:r>
        </a:p>
        <a:p>
          <a:r>
            <a:rPr lang="es-ES" dirty="0"/>
            <a:t>Publicidad y Transparencia</a:t>
          </a:r>
        </a:p>
        <a:p>
          <a:r>
            <a:rPr lang="es-ES" dirty="0"/>
            <a:t>Fases del contrato</a:t>
          </a:r>
        </a:p>
        <a:p>
          <a:r>
            <a:rPr lang="es-ES" dirty="0"/>
            <a:t>Profesionalización</a:t>
          </a:r>
        </a:p>
        <a:p>
          <a:endParaRPr lang="es-ES" dirty="0"/>
        </a:p>
      </dgm:t>
    </dgm:pt>
    <dgm:pt modelId="{91FAD643-0317-44CD-9220-501457BC9FB7}" type="parTrans" cxnId="{A0095DA5-DAE2-4AC6-87AE-27BA76424C3F}">
      <dgm:prSet/>
      <dgm:spPr/>
      <dgm:t>
        <a:bodyPr/>
        <a:lstStyle/>
        <a:p>
          <a:endParaRPr lang="es-ES"/>
        </a:p>
      </dgm:t>
    </dgm:pt>
    <dgm:pt modelId="{FD0FAE77-9317-440D-937D-1C633288BB15}" type="sibTrans" cxnId="{A0095DA5-DAE2-4AC6-87AE-27BA76424C3F}">
      <dgm:prSet/>
      <dgm:spPr/>
      <dgm:t>
        <a:bodyPr/>
        <a:lstStyle/>
        <a:p>
          <a:endParaRPr lang="es-ES"/>
        </a:p>
      </dgm:t>
    </dgm:pt>
    <dgm:pt modelId="{AC604D76-F3C7-4EBC-AE3B-04D79A9AC619}">
      <dgm:prSet phldrT="[Texto]"/>
      <dgm:spPr/>
      <dgm:t>
        <a:bodyPr/>
        <a:lstStyle/>
        <a:p>
          <a:r>
            <a:rPr lang="es-ES" dirty="0"/>
            <a:t>Módulo I</a:t>
          </a:r>
        </a:p>
        <a:p>
          <a:r>
            <a:rPr lang="es-ES" dirty="0"/>
            <a:t>Módulos V y VI</a:t>
          </a:r>
        </a:p>
        <a:p>
          <a:r>
            <a:rPr lang="es-ES" dirty="0"/>
            <a:t>Módulos VII, VIII y IX</a:t>
          </a:r>
        </a:p>
        <a:p>
          <a:r>
            <a:rPr lang="es-ES" dirty="0"/>
            <a:t>Módulo XI</a:t>
          </a:r>
        </a:p>
      </dgm:t>
    </dgm:pt>
    <dgm:pt modelId="{B678ECCF-7CB0-492F-892D-6552BD6196F5}" type="parTrans" cxnId="{56D9B86C-077B-4270-ABE2-8132C79008BE}">
      <dgm:prSet/>
      <dgm:spPr/>
      <dgm:t>
        <a:bodyPr/>
        <a:lstStyle/>
        <a:p>
          <a:endParaRPr lang="es-ES"/>
        </a:p>
      </dgm:t>
    </dgm:pt>
    <dgm:pt modelId="{5992B666-6903-4C12-8247-0883889277DF}" type="sibTrans" cxnId="{56D9B86C-077B-4270-ABE2-8132C79008BE}">
      <dgm:prSet/>
      <dgm:spPr/>
      <dgm:t>
        <a:bodyPr/>
        <a:lstStyle/>
        <a:p>
          <a:endParaRPr lang="es-ES"/>
        </a:p>
      </dgm:t>
    </dgm:pt>
    <dgm:pt modelId="{CB093B62-5B51-44ED-93F2-26911F3C2FDE}">
      <dgm:prSet phldrT="[Texto]"/>
      <dgm:spPr/>
      <dgm:t>
        <a:bodyPr/>
        <a:lstStyle/>
        <a:p>
          <a:r>
            <a:rPr lang="es-ES" dirty="0"/>
            <a:t>Conclusión</a:t>
          </a:r>
        </a:p>
      </dgm:t>
    </dgm:pt>
    <dgm:pt modelId="{A61E3D96-DEE9-401D-B3E0-52878D05AAC4}" type="parTrans" cxnId="{C7106E6B-D753-4D32-B8CE-A1CE977E862C}">
      <dgm:prSet/>
      <dgm:spPr/>
      <dgm:t>
        <a:bodyPr/>
        <a:lstStyle/>
        <a:p>
          <a:endParaRPr lang="es-ES"/>
        </a:p>
      </dgm:t>
    </dgm:pt>
    <dgm:pt modelId="{6C6E6FAE-9427-4402-9FBF-6F455698753F}" type="sibTrans" cxnId="{C7106E6B-D753-4D32-B8CE-A1CE977E862C}">
      <dgm:prSet/>
      <dgm:spPr/>
      <dgm:t>
        <a:bodyPr/>
        <a:lstStyle/>
        <a:p>
          <a:endParaRPr lang="es-ES"/>
        </a:p>
      </dgm:t>
    </dgm:pt>
    <dgm:pt modelId="{070B5CCE-CA4A-4ADA-A19A-398DA9EEC829}">
      <dgm:prSet phldrT="[Texto]"/>
      <dgm:spPr/>
      <dgm:t>
        <a:bodyPr/>
        <a:lstStyle/>
        <a:p>
          <a:r>
            <a:rPr lang="es-ES" dirty="0"/>
            <a:t>Conclusiones </a:t>
          </a:r>
        </a:p>
        <a:p>
          <a:endParaRPr lang="es-ES" dirty="0"/>
        </a:p>
        <a:p>
          <a:endParaRPr lang="es-ES" dirty="0"/>
        </a:p>
        <a:p>
          <a:r>
            <a:rPr lang="es-ES" dirty="0"/>
            <a:t>Mapa de riesgos</a:t>
          </a:r>
        </a:p>
      </dgm:t>
    </dgm:pt>
    <dgm:pt modelId="{95CA2BC7-D8E4-45D1-AFB5-FD31A0BFFF1C}" type="parTrans" cxnId="{32C21CD9-B299-4FE5-9746-FD6134401E75}">
      <dgm:prSet/>
      <dgm:spPr/>
      <dgm:t>
        <a:bodyPr/>
        <a:lstStyle/>
        <a:p>
          <a:endParaRPr lang="es-ES"/>
        </a:p>
      </dgm:t>
    </dgm:pt>
    <dgm:pt modelId="{219EA8FD-9625-4A67-BE18-DB9086DC4E71}" type="sibTrans" cxnId="{32C21CD9-B299-4FE5-9746-FD6134401E75}">
      <dgm:prSet/>
      <dgm:spPr/>
      <dgm:t>
        <a:bodyPr/>
        <a:lstStyle/>
        <a:p>
          <a:endParaRPr lang="es-ES"/>
        </a:p>
      </dgm:t>
    </dgm:pt>
    <dgm:pt modelId="{7FDD68C7-B967-42A8-BACC-5C1FFE4AE7CB}">
      <dgm:prSet phldrT="[Texto]"/>
      <dgm:spPr/>
      <dgm:t>
        <a:bodyPr/>
        <a:lstStyle/>
        <a:p>
          <a:r>
            <a:rPr lang="es-ES" dirty="0"/>
            <a:t>Recomendaciones</a:t>
          </a:r>
        </a:p>
        <a:p>
          <a:endParaRPr lang="es-ES" dirty="0"/>
        </a:p>
        <a:p>
          <a:endParaRPr lang="es-ES" dirty="0"/>
        </a:p>
        <a:p>
          <a:r>
            <a:rPr lang="es-ES" dirty="0"/>
            <a:t> Buenas prácticas detectadas y  propuestas de actuación</a:t>
          </a:r>
        </a:p>
      </dgm:t>
    </dgm:pt>
    <dgm:pt modelId="{0A5B5493-AB68-4046-BCEB-4FCA02BE5375}" type="parTrans" cxnId="{4AD387E7-496B-44EF-8843-C1A23213B3A1}">
      <dgm:prSet/>
      <dgm:spPr/>
      <dgm:t>
        <a:bodyPr/>
        <a:lstStyle/>
        <a:p>
          <a:endParaRPr lang="es-ES"/>
        </a:p>
      </dgm:t>
    </dgm:pt>
    <dgm:pt modelId="{5BE1A991-41A4-474B-97C2-B8B2243B0CC1}" type="sibTrans" cxnId="{4AD387E7-496B-44EF-8843-C1A23213B3A1}">
      <dgm:prSet/>
      <dgm:spPr/>
      <dgm:t>
        <a:bodyPr/>
        <a:lstStyle/>
        <a:p>
          <a:endParaRPr lang="es-ES"/>
        </a:p>
      </dgm:t>
    </dgm:pt>
    <dgm:pt modelId="{F71992EE-D4AC-4C8E-85CB-3561F592EF88}" type="pres">
      <dgm:prSet presAssocID="{ED65358B-D25A-4FEB-BB0D-F719FBA4AECE}" presName="theList" presStyleCnt="0">
        <dgm:presLayoutVars>
          <dgm:dir/>
          <dgm:animLvl val="lvl"/>
          <dgm:resizeHandles val="exact"/>
        </dgm:presLayoutVars>
      </dgm:prSet>
      <dgm:spPr/>
    </dgm:pt>
    <dgm:pt modelId="{B471CED9-A99C-4E50-BB35-87F2A22BD733}" type="pres">
      <dgm:prSet presAssocID="{F8E1D4E1-3317-44B0-B7C7-5D27EDEB8589}" presName="compNode" presStyleCnt="0"/>
      <dgm:spPr/>
    </dgm:pt>
    <dgm:pt modelId="{FF7D8B04-1BE9-49B7-91F1-A7C8366034E3}" type="pres">
      <dgm:prSet presAssocID="{F8E1D4E1-3317-44B0-B7C7-5D27EDEB8589}" presName="aNode" presStyleLbl="bgShp" presStyleIdx="0" presStyleCnt="4" custLinFactNeighborY="-248"/>
      <dgm:spPr/>
    </dgm:pt>
    <dgm:pt modelId="{B4E1C4C8-DF70-41E8-A83E-908F2B6416A7}" type="pres">
      <dgm:prSet presAssocID="{F8E1D4E1-3317-44B0-B7C7-5D27EDEB8589}" presName="textNode" presStyleLbl="bgShp" presStyleIdx="0" presStyleCnt="4"/>
      <dgm:spPr/>
    </dgm:pt>
    <dgm:pt modelId="{6B82A0DF-F700-4880-AAC1-296D1296C3CB}" type="pres">
      <dgm:prSet presAssocID="{F8E1D4E1-3317-44B0-B7C7-5D27EDEB8589}" presName="compChildNode" presStyleCnt="0"/>
      <dgm:spPr/>
    </dgm:pt>
    <dgm:pt modelId="{2F0E6ACE-B066-4196-907A-A6444E616277}" type="pres">
      <dgm:prSet presAssocID="{F8E1D4E1-3317-44B0-B7C7-5D27EDEB8589}" presName="theInnerList" presStyleCnt="0"/>
      <dgm:spPr/>
    </dgm:pt>
    <dgm:pt modelId="{436C465A-D8BC-416D-A591-C88D78656A27}" type="pres">
      <dgm:prSet presAssocID="{62C651FD-F07C-46AA-B75A-73FCA2A77701}" presName="childNode" presStyleLbl="node1" presStyleIdx="0" presStyleCnt="8">
        <dgm:presLayoutVars>
          <dgm:bulletEnabled val="1"/>
        </dgm:presLayoutVars>
      </dgm:prSet>
      <dgm:spPr/>
    </dgm:pt>
    <dgm:pt modelId="{787AFD83-A704-457F-8FDF-3F2F027B4442}" type="pres">
      <dgm:prSet presAssocID="{62C651FD-F07C-46AA-B75A-73FCA2A77701}" presName="aSpace2" presStyleCnt="0"/>
      <dgm:spPr/>
    </dgm:pt>
    <dgm:pt modelId="{F923B98B-0D1D-4754-B050-B41CCB07FD14}" type="pres">
      <dgm:prSet presAssocID="{237C4788-C183-4F48-83E8-DBA58AF616F6}" presName="childNode" presStyleLbl="node1" presStyleIdx="1" presStyleCnt="8">
        <dgm:presLayoutVars>
          <dgm:bulletEnabled val="1"/>
        </dgm:presLayoutVars>
      </dgm:prSet>
      <dgm:spPr/>
    </dgm:pt>
    <dgm:pt modelId="{DAF66275-F878-4696-A159-D8B3A02B443D}" type="pres">
      <dgm:prSet presAssocID="{F8E1D4E1-3317-44B0-B7C7-5D27EDEB8589}" presName="aSpace" presStyleCnt="0"/>
      <dgm:spPr/>
    </dgm:pt>
    <dgm:pt modelId="{198846D6-BEFD-45E9-A479-F1036D9D4D72}" type="pres">
      <dgm:prSet presAssocID="{29E43DFE-87DA-4E1F-8610-7F2C43CD46EF}" presName="compNode" presStyleCnt="0"/>
      <dgm:spPr/>
    </dgm:pt>
    <dgm:pt modelId="{DA09182C-0FCA-42F4-96A0-CA4A73012E67}" type="pres">
      <dgm:prSet presAssocID="{29E43DFE-87DA-4E1F-8610-7F2C43CD46EF}" presName="aNode" presStyleLbl="bgShp" presStyleIdx="1" presStyleCnt="4"/>
      <dgm:spPr/>
    </dgm:pt>
    <dgm:pt modelId="{B0D41A1F-B963-4F6E-BDB6-DAED0F167E38}" type="pres">
      <dgm:prSet presAssocID="{29E43DFE-87DA-4E1F-8610-7F2C43CD46EF}" presName="textNode" presStyleLbl="bgShp" presStyleIdx="1" presStyleCnt="4"/>
      <dgm:spPr/>
    </dgm:pt>
    <dgm:pt modelId="{107FB8DB-2F37-418E-A779-3639800F3967}" type="pres">
      <dgm:prSet presAssocID="{29E43DFE-87DA-4E1F-8610-7F2C43CD46EF}" presName="compChildNode" presStyleCnt="0"/>
      <dgm:spPr/>
    </dgm:pt>
    <dgm:pt modelId="{1DD2F460-F0DD-4024-8C06-8C445D1BAFB9}" type="pres">
      <dgm:prSet presAssocID="{29E43DFE-87DA-4E1F-8610-7F2C43CD46EF}" presName="theInnerList" presStyleCnt="0"/>
      <dgm:spPr/>
    </dgm:pt>
    <dgm:pt modelId="{F7730160-B195-41E1-926A-97CA956DD409}" type="pres">
      <dgm:prSet presAssocID="{8F5D3CAD-A749-44F1-BB1D-8CBEA72B4462}" presName="childNode" presStyleLbl="node1" presStyleIdx="2" presStyleCnt="8">
        <dgm:presLayoutVars>
          <dgm:bulletEnabled val="1"/>
        </dgm:presLayoutVars>
      </dgm:prSet>
      <dgm:spPr/>
    </dgm:pt>
    <dgm:pt modelId="{E4FBAA73-2AD2-48DD-81AD-462A7D312DE7}" type="pres">
      <dgm:prSet presAssocID="{8F5D3CAD-A749-44F1-BB1D-8CBEA72B4462}" presName="aSpace2" presStyleCnt="0"/>
      <dgm:spPr/>
    </dgm:pt>
    <dgm:pt modelId="{E605295C-5EA3-4A19-AB45-DFEF1B9FC0A9}" type="pres">
      <dgm:prSet presAssocID="{F05D94E4-E133-43B9-87BD-783765DD002D}" presName="childNode" presStyleLbl="node1" presStyleIdx="3" presStyleCnt="8">
        <dgm:presLayoutVars>
          <dgm:bulletEnabled val="1"/>
        </dgm:presLayoutVars>
      </dgm:prSet>
      <dgm:spPr/>
    </dgm:pt>
    <dgm:pt modelId="{7A508B22-F8C9-46C1-B7A9-5257E531C14B}" type="pres">
      <dgm:prSet presAssocID="{29E43DFE-87DA-4E1F-8610-7F2C43CD46EF}" presName="aSpace" presStyleCnt="0"/>
      <dgm:spPr/>
    </dgm:pt>
    <dgm:pt modelId="{5B685881-8967-43BE-8232-9829477C2CEA}" type="pres">
      <dgm:prSet presAssocID="{8E9F00B1-B526-41CF-BEBF-8FF00CFC8E9D}" presName="compNode" presStyleCnt="0"/>
      <dgm:spPr/>
    </dgm:pt>
    <dgm:pt modelId="{BBAA9719-7183-4F3D-ABBE-0846570B62CB}" type="pres">
      <dgm:prSet presAssocID="{8E9F00B1-B526-41CF-BEBF-8FF00CFC8E9D}" presName="aNode" presStyleLbl="bgShp" presStyleIdx="2" presStyleCnt="4"/>
      <dgm:spPr/>
    </dgm:pt>
    <dgm:pt modelId="{F030E9F4-15DA-413D-A654-1FB61D5631EF}" type="pres">
      <dgm:prSet presAssocID="{8E9F00B1-B526-41CF-BEBF-8FF00CFC8E9D}" presName="textNode" presStyleLbl="bgShp" presStyleIdx="2" presStyleCnt="4"/>
      <dgm:spPr/>
    </dgm:pt>
    <dgm:pt modelId="{95E0CB28-D878-4850-8F57-F7C8293E2A4E}" type="pres">
      <dgm:prSet presAssocID="{8E9F00B1-B526-41CF-BEBF-8FF00CFC8E9D}" presName="compChildNode" presStyleCnt="0"/>
      <dgm:spPr/>
    </dgm:pt>
    <dgm:pt modelId="{EB5983A9-B15F-4FDA-925E-667661FDC666}" type="pres">
      <dgm:prSet presAssocID="{8E9F00B1-B526-41CF-BEBF-8FF00CFC8E9D}" presName="theInnerList" presStyleCnt="0"/>
      <dgm:spPr/>
    </dgm:pt>
    <dgm:pt modelId="{BA9517F2-8081-4D8B-A780-41188BC6564C}" type="pres">
      <dgm:prSet presAssocID="{B3398125-9967-45FB-8F39-E99CA63651BF}" presName="childNode" presStyleLbl="node1" presStyleIdx="4" presStyleCnt="8">
        <dgm:presLayoutVars>
          <dgm:bulletEnabled val="1"/>
        </dgm:presLayoutVars>
      </dgm:prSet>
      <dgm:spPr/>
    </dgm:pt>
    <dgm:pt modelId="{FC540344-EEDC-4003-8234-E5B22689E2B1}" type="pres">
      <dgm:prSet presAssocID="{B3398125-9967-45FB-8F39-E99CA63651BF}" presName="aSpace2" presStyleCnt="0"/>
      <dgm:spPr/>
    </dgm:pt>
    <dgm:pt modelId="{60FFFD87-0BE5-4182-8AC3-98B77A281DB1}" type="pres">
      <dgm:prSet presAssocID="{AC604D76-F3C7-4EBC-AE3B-04D79A9AC619}" presName="childNode" presStyleLbl="node1" presStyleIdx="5" presStyleCnt="8">
        <dgm:presLayoutVars>
          <dgm:bulletEnabled val="1"/>
        </dgm:presLayoutVars>
      </dgm:prSet>
      <dgm:spPr/>
    </dgm:pt>
    <dgm:pt modelId="{73B56954-9163-4254-950E-B385E780E68F}" type="pres">
      <dgm:prSet presAssocID="{8E9F00B1-B526-41CF-BEBF-8FF00CFC8E9D}" presName="aSpace" presStyleCnt="0"/>
      <dgm:spPr/>
    </dgm:pt>
    <dgm:pt modelId="{49A82C6C-2BA3-40A1-8875-0DE103ED63C7}" type="pres">
      <dgm:prSet presAssocID="{CB093B62-5B51-44ED-93F2-26911F3C2FDE}" presName="compNode" presStyleCnt="0"/>
      <dgm:spPr/>
    </dgm:pt>
    <dgm:pt modelId="{E58B42BB-7773-4124-865B-F1D7E7752467}" type="pres">
      <dgm:prSet presAssocID="{CB093B62-5B51-44ED-93F2-26911F3C2FDE}" presName="aNode" presStyleLbl="bgShp" presStyleIdx="3" presStyleCnt="4"/>
      <dgm:spPr/>
    </dgm:pt>
    <dgm:pt modelId="{951F5422-02E1-45D3-A6F9-AFC0E21AA436}" type="pres">
      <dgm:prSet presAssocID="{CB093B62-5B51-44ED-93F2-26911F3C2FDE}" presName="textNode" presStyleLbl="bgShp" presStyleIdx="3" presStyleCnt="4"/>
      <dgm:spPr/>
    </dgm:pt>
    <dgm:pt modelId="{B94B728D-9C5D-41A3-950D-F68197D788A2}" type="pres">
      <dgm:prSet presAssocID="{CB093B62-5B51-44ED-93F2-26911F3C2FDE}" presName="compChildNode" presStyleCnt="0"/>
      <dgm:spPr/>
    </dgm:pt>
    <dgm:pt modelId="{454A4BD0-D425-4D17-B4FC-0B63237EE373}" type="pres">
      <dgm:prSet presAssocID="{CB093B62-5B51-44ED-93F2-26911F3C2FDE}" presName="theInnerList" presStyleCnt="0"/>
      <dgm:spPr/>
    </dgm:pt>
    <dgm:pt modelId="{8E2A333B-7669-4679-8EC7-0C0E77AAF992}" type="pres">
      <dgm:prSet presAssocID="{070B5CCE-CA4A-4ADA-A19A-398DA9EEC829}" presName="childNode" presStyleLbl="node1" presStyleIdx="6" presStyleCnt="8">
        <dgm:presLayoutVars>
          <dgm:bulletEnabled val="1"/>
        </dgm:presLayoutVars>
      </dgm:prSet>
      <dgm:spPr/>
    </dgm:pt>
    <dgm:pt modelId="{0EA86420-E65E-4FEB-9787-F5F0EE5122D9}" type="pres">
      <dgm:prSet presAssocID="{070B5CCE-CA4A-4ADA-A19A-398DA9EEC829}" presName="aSpace2" presStyleCnt="0"/>
      <dgm:spPr/>
    </dgm:pt>
    <dgm:pt modelId="{4760CCC1-0950-47ED-AF46-A3B37D33786A}" type="pres">
      <dgm:prSet presAssocID="{7FDD68C7-B967-42A8-BACC-5C1FFE4AE7CB}" presName="childNode" presStyleLbl="node1" presStyleIdx="7" presStyleCnt="8">
        <dgm:presLayoutVars>
          <dgm:bulletEnabled val="1"/>
        </dgm:presLayoutVars>
      </dgm:prSet>
      <dgm:spPr/>
    </dgm:pt>
  </dgm:ptLst>
  <dgm:cxnLst>
    <dgm:cxn modelId="{2A860203-2490-4403-939B-90721AB6A274}" type="presOf" srcId="{8E9F00B1-B526-41CF-BEBF-8FF00CFC8E9D}" destId="{F030E9F4-15DA-413D-A654-1FB61D5631EF}" srcOrd="1" destOrd="0" presId="urn:microsoft.com/office/officeart/2005/8/layout/lProcess2"/>
    <dgm:cxn modelId="{3B166831-2D7A-4139-B419-86880C6AF71D}" type="presOf" srcId="{CB093B62-5B51-44ED-93F2-26911F3C2FDE}" destId="{951F5422-02E1-45D3-A6F9-AFC0E21AA436}" srcOrd="1" destOrd="0" presId="urn:microsoft.com/office/officeart/2005/8/layout/lProcess2"/>
    <dgm:cxn modelId="{29A4F532-735C-4324-9350-062847C8D62D}" srcId="{F8E1D4E1-3317-44B0-B7C7-5D27EDEB8589}" destId="{62C651FD-F07C-46AA-B75A-73FCA2A77701}" srcOrd="0" destOrd="0" parTransId="{BDED902E-E933-4021-9DBE-DF2E8B90937A}" sibTransId="{8DFB11DE-D775-4F77-80C5-7D6EF1E1D859}"/>
    <dgm:cxn modelId="{E9A69B39-6B62-49E6-AD9A-CAFE6411A3E2}" type="presOf" srcId="{62C651FD-F07C-46AA-B75A-73FCA2A77701}" destId="{436C465A-D8BC-416D-A591-C88D78656A27}" srcOrd="0" destOrd="0" presId="urn:microsoft.com/office/officeart/2005/8/layout/lProcess2"/>
    <dgm:cxn modelId="{9985B23D-D178-489D-8D86-4A5C8EB66B61}" srcId="{ED65358B-D25A-4FEB-BB0D-F719FBA4AECE}" destId="{F8E1D4E1-3317-44B0-B7C7-5D27EDEB8589}" srcOrd="0" destOrd="0" parTransId="{A57FD864-7A4B-4063-98D7-553F89DA874D}" sibTransId="{99D2AF9A-8431-4C69-BCCC-52312DC916CE}"/>
    <dgm:cxn modelId="{DCB64C42-B21A-4A82-9532-A6F216BB3351}" type="presOf" srcId="{AC604D76-F3C7-4EBC-AE3B-04D79A9AC619}" destId="{60FFFD87-0BE5-4182-8AC3-98B77A281DB1}" srcOrd="0" destOrd="0" presId="urn:microsoft.com/office/officeart/2005/8/layout/lProcess2"/>
    <dgm:cxn modelId="{A1CD0063-00FA-4DE2-A10C-E43969AA0662}" srcId="{ED65358B-D25A-4FEB-BB0D-F719FBA4AECE}" destId="{29E43DFE-87DA-4E1F-8610-7F2C43CD46EF}" srcOrd="1" destOrd="0" parTransId="{B1A0C8BC-B489-4DF5-A560-4B1470C35ACC}" sibTransId="{F19017D4-88B8-413C-BBFD-E8F595E5D89D}"/>
    <dgm:cxn modelId="{8791C664-9B68-4CAB-A19E-DD8C01B2B801}" type="presOf" srcId="{7FDD68C7-B967-42A8-BACC-5C1FFE4AE7CB}" destId="{4760CCC1-0950-47ED-AF46-A3B37D33786A}" srcOrd="0" destOrd="0" presId="urn:microsoft.com/office/officeart/2005/8/layout/lProcess2"/>
    <dgm:cxn modelId="{4DA04E47-83DA-4200-9CA2-161C2287F095}" type="presOf" srcId="{F8E1D4E1-3317-44B0-B7C7-5D27EDEB8589}" destId="{B4E1C4C8-DF70-41E8-A83E-908F2B6416A7}" srcOrd="1" destOrd="0" presId="urn:microsoft.com/office/officeart/2005/8/layout/lProcess2"/>
    <dgm:cxn modelId="{F3B1E549-F811-4BE8-B276-F773ACBFB657}" type="presOf" srcId="{ED65358B-D25A-4FEB-BB0D-F719FBA4AECE}" destId="{F71992EE-D4AC-4C8E-85CB-3561F592EF88}" srcOrd="0" destOrd="0" presId="urn:microsoft.com/office/officeart/2005/8/layout/lProcess2"/>
    <dgm:cxn modelId="{C7106E6B-D753-4D32-B8CE-A1CE977E862C}" srcId="{ED65358B-D25A-4FEB-BB0D-F719FBA4AECE}" destId="{CB093B62-5B51-44ED-93F2-26911F3C2FDE}" srcOrd="3" destOrd="0" parTransId="{A61E3D96-DEE9-401D-B3E0-52878D05AAC4}" sibTransId="{6C6E6FAE-9427-4402-9FBF-6F455698753F}"/>
    <dgm:cxn modelId="{56D9B86C-077B-4270-ABE2-8132C79008BE}" srcId="{8E9F00B1-B526-41CF-BEBF-8FF00CFC8E9D}" destId="{AC604D76-F3C7-4EBC-AE3B-04D79A9AC619}" srcOrd="1" destOrd="0" parTransId="{B678ECCF-7CB0-492F-892D-6552BD6196F5}" sibTransId="{5992B666-6903-4C12-8247-0883889277DF}"/>
    <dgm:cxn modelId="{8DB03F6D-F2ED-4093-81C8-1AC233755C97}" srcId="{F8E1D4E1-3317-44B0-B7C7-5D27EDEB8589}" destId="{237C4788-C183-4F48-83E8-DBA58AF616F6}" srcOrd="1" destOrd="0" parTransId="{E0F9B232-DF3B-4A6F-8D09-7F41B49BD708}" sibTransId="{2FBFEC65-A8FB-4514-8413-8C4611474257}"/>
    <dgm:cxn modelId="{4F3CD279-4926-4D04-BDCB-448032B4CA96}" type="presOf" srcId="{237C4788-C183-4F48-83E8-DBA58AF616F6}" destId="{F923B98B-0D1D-4754-B050-B41CCB07FD14}" srcOrd="0" destOrd="0" presId="urn:microsoft.com/office/officeart/2005/8/layout/lProcess2"/>
    <dgm:cxn modelId="{7694717E-B640-4A62-A259-98797FAF863A}" type="presOf" srcId="{F05D94E4-E133-43B9-87BD-783765DD002D}" destId="{E605295C-5EA3-4A19-AB45-DFEF1B9FC0A9}" srcOrd="0" destOrd="0" presId="urn:microsoft.com/office/officeart/2005/8/layout/lProcess2"/>
    <dgm:cxn modelId="{BB7C3C87-D159-40EA-8020-BF52E84E59A0}" srcId="{29E43DFE-87DA-4E1F-8610-7F2C43CD46EF}" destId="{8F5D3CAD-A749-44F1-BB1D-8CBEA72B4462}" srcOrd="0" destOrd="0" parTransId="{911D4AE1-920A-42B7-A7D8-7167F168B65F}" sibTransId="{4F5AAFA2-7024-41F4-B5C4-0CD8FA9EB3FC}"/>
    <dgm:cxn modelId="{6376888F-67FC-4898-8C9B-6D9D46829B7D}" type="presOf" srcId="{8F5D3CAD-A749-44F1-BB1D-8CBEA72B4462}" destId="{F7730160-B195-41E1-926A-97CA956DD409}" srcOrd="0" destOrd="0" presId="urn:microsoft.com/office/officeart/2005/8/layout/lProcess2"/>
    <dgm:cxn modelId="{A2343790-5087-4934-AF54-EBAA1B354355}" type="presOf" srcId="{29E43DFE-87DA-4E1F-8610-7F2C43CD46EF}" destId="{DA09182C-0FCA-42F4-96A0-CA4A73012E67}" srcOrd="0" destOrd="0" presId="urn:microsoft.com/office/officeart/2005/8/layout/lProcess2"/>
    <dgm:cxn modelId="{D0489896-E29A-4341-8C52-9C913BDC3BF2}" srcId="{29E43DFE-87DA-4E1F-8610-7F2C43CD46EF}" destId="{F05D94E4-E133-43B9-87BD-783765DD002D}" srcOrd="1" destOrd="0" parTransId="{3BCBCF62-BFAA-4A46-96A8-EECE090F2437}" sibTransId="{FB1B983E-40A2-4A44-BD51-687D83CF0665}"/>
    <dgm:cxn modelId="{A0095DA5-DAE2-4AC6-87AE-27BA76424C3F}" srcId="{8E9F00B1-B526-41CF-BEBF-8FF00CFC8E9D}" destId="{B3398125-9967-45FB-8F39-E99CA63651BF}" srcOrd="0" destOrd="0" parTransId="{91FAD643-0317-44CD-9220-501457BC9FB7}" sibTransId="{FD0FAE77-9317-440D-937D-1C633288BB15}"/>
    <dgm:cxn modelId="{95DEE5AF-81B8-4FA6-B601-C83F866690E3}" srcId="{ED65358B-D25A-4FEB-BB0D-F719FBA4AECE}" destId="{8E9F00B1-B526-41CF-BEBF-8FF00CFC8E9D}" srcOrd="2" destOrd="0" parTransId="{0F837B2A-A83D-46B6-8923-1B4CA62FD488}" sibTransId="{A9DDACDE-B7B2-48ED-B251-BFCAE38CD133}"/>
    <dgm:cxn modelId="{F481AFC2-09EB-441D-A0C5-83C689EEA5F2}" type="presOf" srcId="{CB093B62-5B51-44ED-93F2-26911F3C2FDE}" destId="{E58B42BB-7773-4124-865B-F1D7E7752467}" srcOrd="0" destOrd="0" presId="urn:microsoft.com/office/officeart/2005/8/layout/lProcess2"/>
    <dgm:cxn modelId="{850C49C4-E226-415D-867E-E1F80BC50DF1}" type="presOf" srcId="{B3398125-9967-45FB-8F39-E99CA63651BF}" destId="{BA9517F2-8081-4D8B-A780-41188BC6564C}" srcOrd="0" destOrd="0" presId="urn:microsoft.com/office/officeart/2005/8/layout/lProcess2"/>
    <dgm:cxn modelId="{20D79DC5-8220-49F3-B1D4-8D777A6ECEC9}" type="presOf" srcId="{29E43DFE-87DA-4E1F-8610-7F2C43CD46EF}" destId="{B0D41A1F-B963-4F6E-BDB6-DAED0F167E38}" srcOrd="1" destOrd="0" presId="urn:microsoft.com/office/officeart/2005/8/layout/lProcess2"/>
    <dgm:cxn modelId="{3A59BACA-E1B6-4E53-96D0-F14161F6F1FA}" type="presOf" srcId="{F8E1D4E1-3317-44B0-B7C7-5D27EDEB8589}" destId="{FF7D8B04-1BE9-49B7-91F1-A7C8366034E3}" srcOrd="0" destOrd="0" presId="urn:microsoft.com/office/officeart/2005/8/layout/lProcess2"/>
    <dgm:cxn modelId="{32C21CD9-B299-4FE5-9746-FD6134401E75}" srcId="{CB093B62-5B51-44ED-93F2-26911F3C2FDE}" destId="{070B5CCE-CA4A-4ADA-A19A-398DA9EEC829}" srcOrd="0" destOrd="0" parTransId="{95CA2BC7-D8E4-45D1-AFB5-FD31A0BFFF1C}" sibTransId="{219EA8FD-9625-4A67-BE18-DB9086DC4E71}"/>
    <dgm:cxn modelId="{4AD387E7-496B-44EF-8843-C1A23213B3A1}" srcId="{CB093B62-5B51-44ED-93F2-26911F3C2FDE}" destId="{7FDD68C7-B967-42A8-BACC-5C1FFE4AE7CB}" srcOrd="1" destOrd="0" parTransId="{0A5B5493-AB68-4046-BCEB-4FCA02BE5375}" sibTransId="{5BE1A991-41A4-474B-97C2-B8B2243B0CC1}"/>
    <dgm:cxn modelId="{D34A40EF-CA0D-4E66-80EE-C5060D792582}" type="presOf" srcId="{8E9F00B1-B526-41CF-BEBF-8FF00CFC8E9D}" destId="{BBAA9719-7183-4F3D-ABBE-0846570B62CB}" srcOrd="0" destOrd="0" presId="urn:microsoft.com/office/officeart/2005/8/layout/lProcess2"/>
    <dgm:cxn modelId="{15E0FAFA-DC06-4BEB-BB6F-A3A681764E6C}" type="presOf" srcId="{070B5CCE-CA4A-4ADA-A19A-398DA9EEC829}" destId="{8E2A333B-7669-4679-8EC7-0C0E77AAF992}" srcOrd="0" destOrd="0" presId="urn:microsoft.com/office/officeart/2005/8/layout/lProcess2"/>
    <dgm:cxn modelId="{B0EB98C5-D63D-4D6D-B780-1BF0E89751CF}" type="presParOf" srcId="{F71992EE-D4AC-4C8E-85CB-3561F592EF88}" destId="{B471CED9-A99C-4E50-BB35-87F2A22BD733}" srcOrd="0" destOrd="0" presId="urn:microsoft.com/office/officeart/2005/8/layout/lProcess2"/>
    <dgm:cxn modelId="{E4743B3D-48CC-42D1-9537-387E4279C4AF}" type="presParOf" srcId="{B471CED9-A99C-4E50-BB35-87F2A22BD733}" destId="{FF7D8B04-1BE9-49B7-91F1-A7C8366034E3}" srcOrd="0" destOrd="0" presId="urn:microsoft.com/office/officeart/2005/8/layout/lProcess2"/>
    <dgm:cxn modelId="{6EDB9390-4F5A-4AC4-8371-FAC85F2B338A}" type="presParOf" srcId="{B471CED9-A99C-4E50-BB35-87F2A22BD733}" destId="{B4E1C4C8-DF70-41E8-A83E-908F2B6416A7}" srcOrd="1" destOrd="0" presId="urn:microsoft.com/office/officeart/2005/8/layout/lProcess2"/>
    <dgm:cxn modelId="{AD98BA10-3F04-4E88-99CE-A761C46DA944}" type="presParOf" srcId="{B471CED9-A99C-4E50-BB35-87F2A22BD733}" destId="{6B82A0DF-F700-4880-AAC1-296D1296C3CB}" srcOrd="2" destOrd="0" presId="urn:microsoft.com/office/officeart/2005/8/layout/lProcess2"/>
    <dgm:cxn modelId="{C31261B1-9A08-4570-8781-41A6FBB5ADFA}" type="presParOf" srcId="{6B82A0DF-F700-4880-AAC1-296D1296C3CB}" destId="{2F0E6ACE-B066-4196-907A-A6444E616277}" srcOrd="0" destOrd="0" presId="urn:microsoft.com/office/officeart/2005/8/layout/lProcess2"/>
    <dgm:cxn modelId="{9D0FEC67-A984-41F0-B1EC-965B3C27CA2C}" type="presParOf" srcId="{2F0E6ACE-B066-4196-907A-A6444E616277}" destId="{436C465A-D8BC-416D-A591-C88D78656A27}" srcOrd="0" destOrd="0" presId="urn:microsoft.com/office/officeart/2005/8/layout/lProcess2"/>
    <dgm:cxn modelId="{CF668E70-3548-4BF5-BAB9-DCAAC2EE2C05}" type="presParOf" srcId="{2F0E6ACE-B066-4196-907A-A6444E616277}" destId="{787AFD83-A704-457F-8FDF-3F2F027B4442}" srcOrd="1" destOrd="0" presId="urn:microsoft.com/office/officeart/2005/8/layout/lProcess2"/>
    <dgm:cxn modelId="{B5CDC06F-82EC-44C5-952B-6C9C006D5451}" type="presParOf" srcId="{2F0E6ACE-B066-4196-907A-A6444E616277}" destId="{F923B98B-0D1D-4754-B050-B41CCB07FD14}" srcOrd="2" destOrd="0" presId="urn:microsoft.com/office/officeart/2005/8/layout/lProcess2"/>
    <dgm:cxn modelId="{FC8C3B99-CA3C-46AA-A12D-96F12C6CFD9D}" type="presParOf" srcId="{F71992EE-D4AC-4C8E-85CB-3561F592EF88}" destId="{DAF66275-F878-4696-A159-D8B3A02B443D}" srcOrd="1" destOrd="0" presId="urn:microsoft.com/office/officeart/2005/8/layout/lProcess2"/>
    <dgm:cxn modelId="{6D4474E7-B4C1-4B60-BD58-6C9980370992}" type="presParOf" srcId="{F71992EE-D4AC-4C8E-85CB-3561F592EF88}" destId="{198846D6-BEFD-45E9-A479-F1036D9D4D72}" srcOrd="2" destOrd="0" presId="urn:microsoft.com/office/officeart/2005/8/layout/lProcess2"/>
    <dgm:cxn modelId="{8F5A3515-76A9-4FFD-8E00-9B16A152B59A}" type="presParOf" srcId="{198846D6-BEFD-45E9-A479-F1036D9D4D72}" destId="{DA09182C-0FCA-42F4-96A0-CA4A73012E67}" srcOrd="0" destOrd="0" presId="urn:microsoft.com/office/officeart/2005/8/layout/lProcess2"/>
    <dgm:cxn modelId="{46D30FF1-1F36-43CC-81EC-DE764CE5AA08}" type="presParOf" srcId="{198846D6-BEFD-45E9-A479-F1036D9D4D72}" destId="{B0D41A1F-B963-4F6E-BDB6-DAED0F167E38}" srcOrd="1" destOrd="0" presId="urn:microsoft.com/office/officeart/2005/8/layout/lProcess2"/>
    <dgm:cxn modelId="{62ABBFDE-D644-4101-9DA6-AF658C5C8DAA}" type="presParOf" srcId="{198846D6-BEFD-45E9-A479-F1036D9D4D72}" destId="{107FB8DB-2F37-418E-A779-3639800F3967}" srcOrd="2" destOrd="0" presId="urn:microsoft.com/office/officeart/2005/8/layout/lProcess2"/>
    <dgm:cxn modelId="{434C2E55-5C78-4F43-BC34-AB9F44CE7428}" type="presParOf" srcId="{107FB8DB-2F37-418E-A779-3639800F3967}" destId="{1DD2F460-F0DD-4024-8C06-8C445D1BAFB9}" srcOrd="0" destOrd="0" presId="urn:microsoft.com/office/officeart/2005/8/layout/lProcess2"/>
    <dgm:cxn modelId="{F1E8D1E0-FE0E-4F01-B16E-A09B42F94B2C}" type="presParOf" srcId="{1DD2F460-F0DD-4024-8C06-8C445D1BAFB9}" destId="{F7730160-B195-41E1-926A-97CA956DD409}" srcOrd="0" destOrd="0" presId="urn:microsoft.com/office/officeart/2005/8/layout/lProcess2"/>
    <dgm:cxn modelId="{DD8305CD-E72D-4EFA-BA45-C4B57026D6E0}" type="presParOf" srcId="{1DD2F460-F0DD-4024-8C06-8C445D1BAFB9}" destId="{E4FBAA73-2AD2-48DD-81AD-462A7D312DE7}" srcOrd="1" destOrd="0" presId="urn:microsoft.com/office/officeart/2005/8/layout/lProcess2"/>
    <dgm:cxn modelId="{D08A7F00-859F-4DE2-94FA-4A96D8BF20CA}" type="presParOf" srcId="{1DD2F460-F0DD-4024-8C06-8C445D1BAFB9}" destId="{E605295C-5EA3-4A19-AB45-DFEF1B9FC0A9}" srcOrd="2" destOrd="0" presId="urn:microsoft.com/office/officeart/2005/8/layout/lProcess2"/>
    <dgm:cxn modelId="{AB6B7FB5-9D15-44BE-9DD3-9E58679C8C9D}" type="presParOf" srcId="{F71992EE-D4AC-4C8E-85CB-3561F592EF88}" destId="{7A508B22-F8C9-46C1-B7A9-5257E531C14B}" srcOrd="3" destOrd="0" presId="urn:microsoft.com/office/officeart/2005/8/layout/lProcess2"/>
    <dgm:cxn modelId="{60806DCB-A816-4128-A5B3-56ADF0921267}" type="presParOf" srcId="{F71992EE-D4AC-4C8E-85CB-3561F592EF88}" destId="{5B685881-8967-43BE-8232-9829477C2CEA}" srcOrd="4" destOrd="0" presId="urn:microsoft.com/office/officeart/2005/8/layout/lProcess2"/>
    <dgm:cxn modelId="{A008144E-80C5-4387-A93A-DD132F2EB786}" type="presParOf" srcId="{5B685881-8967-43BE-8232-9829477C2CEA}" destId="{BBAA9719-7183-4F3D-ABBE-0846570B62CB}" srcOrd="0" destOrd="0" presId="urn:microsoft.com/office/officeart/2005/8/layout/lProcess2"/>
    <dgm:cxn modelId="{94D8D415-B4FA-43BC-B35D-475ABD6BB136}" type="presParOf" srcId="{5B685881-8967-43BE-8232-9829477C2CEA}" destId="{F030E9F4-15DA-413D-A654-1FB61D5631EF}" srcOrd="1" destOrd="0" presId="urn:microsoft.com/office/officeart/2005/8/layout/lProcess2"/>
    <dgm:cxn modelId="{1C62D48F-052B-471F-85E1-9C7BCC536E0E}" type="presParOf" srcId="{5B685881-8967-43BE-8232-9829477C2CEA}" destId="{95E0CB28-D878-4850-8F57-F7C8293E2A4E}" srcOrd="2" destOrd="0" presId="urn:microsoft.com/office/officeart/2005/8/layout/lProcess2"/>
    <dgm:cxn modelId="{8BBC44DD-3613-4141-9DE0-46A7CEAF63B6}" type="presParOf" srcId="{95E0CB28-D878-4850-8F57-F7C8293E2A4E}" destId="{EB5983A9-B15F-4FDA-925E-667661FDC666}" srcOrd="0" destOrd="0" presId="urn:microsoft.com/office/officeart/2005/8/layout/lProcess2"/>
    <dgm:cxn modelId="{34E79CFF-7AAE-4E1C-BC8F-85615F83189B}" type="presParOf" srcId="{EB5983A9-B15F-4FDA-925E-667661FDC666}" destId="{BA9517F2-8081-4D8B-A780-41188BC6564C}" srcOrd="0" destOrd="0" presId="urn:microsoft.com/office/officeart/2005/8/layout/lProcess2"/>
    <dgm:cxn modelId="{4FB4CB84-80B4-413C-B41E-1A7BDCD57B24}" type="presParOf" srcId="{EB5983A9-B15F-4FDA-925E-667661FDC666}" destId="{FC540344-EEDC-4003-8234-E5B22689E2B1}" srcOrd="1" destOrd="0" presId="urn:microsoft.com/office/officeart/2005/8/layout/lProcess2"/>
    <dgm:cxn modelId="{78FC0904-25C8-4524-99A7-B921A315E211}" type="presParOf" srcId="{EB5983A9-B15F-4FDA-925E-667661FDC666}" destId="{60FFFD87-0BE5-4182-8AC3-98B77A281DB1}" srcOrd="2" destOrd="0" presId="urn:microsoft.com/office/officeart/2005/8/layout/lProcess2"/>
    <dgm:cxn modelId="{B69DCC27-EAEC-4326-94B5-F7378DA8CB54}" type="presParOf" srcId="{F71992EE-D4AC-4C8E-85CB-3561F592EF88}" destId="{73B56954-9163-4254-950E-B385E780E68F}" srcOrd="5" destOrd="0" presId="urn:microsoft.com/office/officeart/2005/8/layout/lProcess2"/>
    <dgm:cxn modelId="{570B64CD-077A-40E1-9585-2EA89C5319DA}" type="presParOf" srcId="{F71992EE-D4AC-4C8E-85CB-3561F592EF88}" destId="{49A82C6C-2BA3-40A1-8875-0DE103ED63C7}" srcOrd="6" destOrd="0" presId="urn:microsoft.com/office/officeart/2005/8/layout/lProcess2"/>
    <dgm:cxn modelId="{B3712D36-49BE-4980-AC98-DC13B554E31F}" type="presParOf" srcId="{49A82C6C-2BA3-40A1-8875-0DE103ED63C7}" destId="{E58B42BB-7773-4124-865B-F1D7E7752467}" srcOrd="0" destOrd="0" presId="urn:microsoft.com/office/officeart/2005/8/layout/lProcess2"/>
    <dgm:cxn modelId="{4F328764-7815-4305-B702-B80F81223F74}" type="presParOf" srcId="{49A82C6C-2BA3-40A1-8875-0DE103ED63C7}" destId="{951F5422-02E1-45D3-A6F9-AFC0E21AA436}" srcOrd="1" destOrd="0" presId="urn:microsoft.com/office/officeart/2005/8/layout/lProcess2"/>
    <dgm:cxn modelId="{EC997416-A09D-4CD9-BEBE-71EC42A49B49}" type="presParOf" srcId="{49A82C6C-2BA3-40A1-8875-0DE103ED63C7}" destId="{B94B728D-9C5D-41A3-950D-F68197D788A2}" srcOrd="2" destOrd="0" presId="urn:microsoft.com/office/officeart/2005/8/layout/lProcess2"/>
    <dgm:cxn modelId="{33500355-9BF7-4315-9309-68296BB46FB5}" type="presParOf" srcId="{B94B728D-9C5D-41A3-950D-F68197D788A2}" destId="{454A4BD0-D425-4D17-B4FC-0B63237EE373}" srcOrd="0" destOrd="0" presId="urn:microsoft.com/office/officeart/2005/8/layout/lProcess2"/>
    <dgm:cxn modelId="{0CB6C161-76C9-421D-91DE-ED03094004C0}" type="presParOf" srcId="{454A4BD0-D425-4D17-B4FC-0B63237EE373}" destId="{8E2A333B-7669-4679-8EC7-0C0E77AAF992}" srcOrd="0" destOrd="0" presId="urn:microsoft.com/office/officeart/2005/8/layout/lProcess2"/>
    <dgm:cxn modelId="{DD0D7231-EDEF-4790-801E-238D322BE874}" type="presParOf" srcId="{454A4BD0-D425-4D17-B4FC-0B63237EE373}" destId="{0EA86420-E65E-4FEB-9787-F5F0EE5122D9}" srcOrd="1" destOrd="0" presId="urn:microsoft.com/office/officeart/2005/8/layout/lProcess2"/>
    <dgm:cxn modelId="{46DAA699-008E-41A2-9D57-E213346EF4CF}" type="presParOf" srcId="{454A4BD0-D425-4D17-B4FC-0B63237EE373}" destId="{4760CCC1-0950-47ED-AF46-A3B37D33786A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E757567-C2E2-4710-8869-FF8900768D1D}" type="doc">
      <dgm:prSet loTypeId="urn:microsoft.com/office/officeart/2005/8/layout/cycle8" loCatId="cycle" qsTypeId="urn:microsoft.com/office/officeart/2005/8/quickstyle/simple5" qsCatId="simple" csTypeId="urn:microsoft.com/office/officeart/2005/8/colors/colorful1" csCatId="colorful" phldr="1"/>
      <dgm:spPr/>
    </dgm:pt>
    <dgm:pt modelId="{DCFBC66F-4AED-4446-A75E-C1D8EEEC288A}">
      <dgm:prSet phldrT="[Texto]" custT="1"/>
      <dgm:spPr>
        <a:xfrm>
          <a:off x="514135" y="512916"/>
          <a:ext cx="3931200" cy="3931200"/>
        </a:xfrm>
        <a:prstGeom prst="pie">
          <a:avLst>
            <a:gd name="adj1" fmla="val 16200000"/>
            <a:gd name="adj2" fmla="val 1800000"/>
          </a:avLst>
        </a:prstGeom>
        <a:gradFill rotWithShape="0">
          <a:gsLst>
            <a:gs pos="0">
              <a:srgbClr val="4590B8">
                <a:hueOff val="0"/>
                <a:satOff val="0"/>
                <a:lumOff val="0"/>
                <a:alphaOff val="0"/>
                <a:tint val="98000"/>
                <a:lumMod val="110000"/>
              </a:srgbClr>
            </a:gs>
            <a:gs pos="84000">
              <a:srgbClr val="4590B8">
                <a:hueOff val="0"/>
                <a:satOff val="0"/>
                <a:lumOff val="0"/>
                <a:alphaOff val="0"/>
                <a:shade val="90000"/>
                <a:lumMod val="88000"/>
              </a:srgbClr>
            </a:gs>
          </a:gsLst>
          <a:lin ang="5400000" scaled="0"/>
        </a:gradFill>
        <a:ln>
          <a:noFill/>
        </a:ln>
        <a:effectLst>
          <a:outerShdw blurRad="88900" dist="38100" dir="504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50800"/>
        </a:sp3d>
      </dgm:spPr>
      <dgm:t>
        <a:bodyPr/>
        <a:lstStyle/>
        <a:p>
          <a:r>
            <a:rPr lang="es-ES" sz="1800" dirty="0">
              <a:solidFill>
                <a:sysClr val="window" lastClr="FFFFFF"/>
              </a:solidFill>
              <a:latin typeface="Gill Sans MT" panose="020B0502020104020203"/>
              <a:ea typeface="+mn-ea"/>
              <a:cs typeface="+mn-cs"/>
            </a:rPr>
            <a:t>JCCPE</a:t>
          </a:r>
        </a:p>
      </dgm:t>
    </dgm:pt>
    <dgm:pt modelId="{00530A3D-658A-43BC-96DA-6114AC6648B5}" type="parTrans" cxnId="{B1ED4E1E-A4BE-48C2-99D4-C033E74FD4A5}">
      <dgm:prSet/>
      <dgm:spPr/>
      <dgm:t>
        <a:bodyPr/>
        <a:lstStyle/>
        <a:p>
          <a:endParaRPr lang="es-ES"/>
        </a:p>
      </dgm:t>
    </dgm:pt>
    <dgm:pt modelId="{AC42F493-966C-4D27-B74C-298CDD61D6FB}" type="sibTrans" cxnId="{B1ED4E1E-A4BE-48C2-99D4-C033E74FD4A5}">
      <dgm:prSet/>
      <dgm:spPr/>
      <dgm:t>
        <a:bodyPr/>
        <a:lstStyle/>
        <a:p>
          <a:endParaRPr lang="es-ES"/>
        </a:p>
      </dgm:t>
    </dgm:pt>
    <dgm:pt modelId="{6051D895-A586-44C6-8E15-00547A349242}">
      <dgm:prSet phldrT="[Texto]" custT="1"/>
      <dgm:spPr>
        <a:xfrm>
          <a:off x="374399" y="598161"/>
          <a:ext cx="3931200" cy="3931200"/>
        </a:xfrm>
        <a:prstGeom prst="pie">
          <a:avLst>
            <a:gd name="adj1" fmla="val 1800000"/>
            <a:gd name="adj2" fmla="val 9000000"/>
          </a:avLst>
        </a:prstGeom>
        <a:gradFill rotWithShape="0">
          <a:gsLst>
            <a:gs pos="0">
              <a:srgbClr val="45CBE8">
                <a:hueOff val="0"/>
                <a:satOff val="0"/>
                <a:lumOff val="0"/>
                <a:alphaOff val="0"/>
                <a:tint val="98000"/>
                <a:lumMod val="110000"/>
              </a:srgbClr>
            </a:gs>
            <a:gs pos="84000">
              <a:srgbClr val="45CBE8">
                <a:hueOff val="0"/>
                <a:satOff val="0"/>
                <a:lumOff val="0"/>
                <a:alphaOff val="0"/>
                <a:shade val="90000"/>
                <a:lumMod val="88000"/>
              </a:srgbClr>
            </a:gs>
          </a:gsLst>
          <a:lin ang="5400000" scaled="0"/>
        </a:gradFill>
        <a:ln>
          <a:noFill/>
        </a:ln>
        <a:effectLst>
          <a:outerShdw blurRad="88900" dist="38100" dir="504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50800"/>
        </a:sp3d>
      </dgm:spPr>
      <dgm:t>
        <a:bodyPr/>
        <a:lstStyle/>
        <a:p>
          <a:r>
            <a:rPr lang="es-ES" sz="1800" dirty="0">
              <a:solidFill>
                <a:sysClr val="window" lastClr="FFFFFF"/>
              </a:solidFill>
              <a:latin typeface="Gill Sans MT" panose="020B0502020104020203"/>
              <a:ea typeface="+mn-ea"/>
              <a:cs typeface="+mn-cs"/>
            </a:rPr>
            <a:t>Comité de Cooperación en materia de contratación</a:t>
          </a:r>
        </a:p>
      </dgm:t>
    </dgm:pt>
    <dgm:pt modelId="{00C84910-20F4-464E-BC4E-3DEB95B58A32}" type="parTrans" cxnId="{D0A48BC8-2B9C-4000-91A4-BF015EEAB85F}">
      <dgm:prSet/>
      <dgm:spPr/>
      <dgm:t>
        <a:bodyPr/>
        <a:lstStyle/>
        <a:p>
          <a:endParaRPr lang="es-ES"/>
        </a:p>
      </dgm:t>
    </dgm:pt>
    <dgm:pt modelId="{D3A68FDE-30A8-4224-8F29-2A98745D509E}" type="sibTrans" cxnId="{D0A48BC8-2B9C-4000-91A4-BF015EEAB85F}">
      <dgm:prSet/>
      <dgm:spPr/>
      <dgm:t>
        <a:bodyPr/>
        <a:lstStyle/>
        <a:p>
          <a:endParaRPr lang="es-ES"/>
        </a:p>
      </dgm:t>
    </dgm:pt>
    <dgm:pt modelId="{723B274E-87D4-4FC4-8881-19FB771B8A24}">
      <dgm:prSet phldrT="[Texto]" custT="1"/>
      <dgm:spPr>
        <a:xfrm>
          <a:off x="293435" y="457761"/>
          <a:ext cx="3931200" cy="3931200"/>
        </a:xfrm>
        <a:prstGeom prst="pie">
          <a:avLst>
            <a:gd name="adj1" fmla="val 9000000"/>
            <a:gd name="adj2" fmla="val 16200000"/>
          </a:avLst>
        </a:prstGeom>
        <a:solidFill>
          <a:srgbClr val="A2C777"/>
        </a:solidFill>
        <a:ln>
          <a:noFill/>
        </a:ln>
        <a:effectLst>
          <a:outerShdw blurRad="88900" dist="38100" dir="504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50800"/>
        </a:sp3d>
      </dgm:spPr>
      <dgm:t>
        <a:bodyPr/>
        <a:lstStyle/>
        <a:p>
          <a:pPr algn="ctr"/>
          <a:r>
            <a:rPr lang="es-ES" sz="1800" dirty="0">
              <a:solidFill>
                <a:sysClr val="window" lastClr="FFFFFF"/>
              </a:solidFill>
              <a:latin typeface="Gill Sans MT" panose="020B0502020104020203"/>
              <a:ea typeface="+mn-ea"/>
              <a:cs typeface="+mn-cs"/>
            </a:rPr>
            <a:t>OIReScon</a:t>
          </a:r>
        </a:p>
      </dgm:t>
    </dgm:pt>
    <dgm:pt modelId="{E4D89566-0728-430C-B7D3-4E5F9216C0C5}" type="parTrans" cxnId="{D0CFA216-5CBF-4D5C-9F0F-26A834A34D2E}">
      <dgm:prSet/>
      <dgm:spPr/>
      <dgm:t>
        <a:bodyPr/>
        <a:lstStyle/>
        <a:p>
          <a:endParaRPr lang="es-ES"/>
        </a:p>
      </dgm:t>
    </dgm:pt>
    <dgm:pt modelId="{28DF9F9C-18BB-4A91-ADC2-34B955ED3E2C}" type="sibTrans" cxnId="{D0CFA216-5CBF-4D5C-9F0F-26A834A34D2E}">
      <dgm:prSet/>
      <dgm:spPr/>
      <dgm:t>
        <a:bodyPr/>
        <a:lstStyle/>
        <a:p>
          <a:endParaRPr lang="es-ES"/>
        </a:p>
      </dgm:t>
    </dgm:pt>
    <dgm:pt modelId="{22CCC7A0-241F-4856-9F28-9BB9C5FE3C54}" type="pres">
      <dgm:prSet presAssocID="{EE757567-C2E2-4710-8869-FF8900768D1D}" presName="compositeShape" presStyleCnt="0">
        <dgm:presLayoutVars>
          <dgm:chMax val="7"/>
          <dgm:dir/>
          <dgm:resizeHandles val="exact"/>
        </dgm:presLayoutVars>
      </dgm:prSet>
      <dgm:spPr/>
    </dgm:pt>
    <dgm:pt modelId="{D2CCFDE1-9567-46B2-8417-EAE656CF5CD4}" type="pres">
      <dgm:prSet presAssocID="{EE757567-C2E2-4710-8869-FF8900768D1D}" presName="wedge1" presStyleLbl="node1" presStyleIdx="0" presStyleCnt="3" custLinFactNeighborX="1495" custLinFactNeighborY="1403"/>
      <dgm:spPr/>
    </dgm:pt>
    <dgm:pt modelId="{94AA943A-5E01-44C4-A533-BA7EB72B94E9}" type="pres">
      <dgm:prSet presAssocID="{EE757567-C2E2-4710-8869-FF8900768D1D}" presName="dummy1a" presStyleCnt="0"/>
      <dgm:spPr/>
    </dgm:pt>
    <dgm:pt modelId="{9F61A836-C066-4747-A415-4982DBB85663}" type="pres">
      <dgm:prSet presAssocID="{EE757567-C2E2-4710-8869-FF8900768D1D}" presName="dummy1b" presStyleCnt="0"/>
      <dgm:spPr/>
    </dgm:pt>
    <dgm:pt modelId="{EFD1ADFF-EE67-4634-BACE-79EC5BD95F7D}" type="pres">
      <dgm:prSet presAssocID="{EE757567-C2E2-4710-8869-FF8900768D1D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14CEC60C-E3CE-4E48-8031-04B8CA03FCFE}" type="pres">
      <dgm:prSet presAssocID="{EE757567-C2E2-4710-8869-FF8900768D1D}" presName="wedge2" presStyleLbl="node1" presStyleIdx="1" presStyleCnt="3"/>
      <dgm:spPr/>
    </dgm:pt>
    <dgm:pt modelId="{AA7475E7-B879-4B24-A03D-B24217150C9D}" type="pres">
      <dgm:prSet presAssocID="{EE757567-C2E2-4710-8869-FF8900768D1D}" presName="dummy2a" presStyleCnt="0"/>
      <dgm:spPr/>
    </dgm:pt>
    <dgm:pt modelId="{124DD18F-0226-4B09-860A-AC074B74DB05}" type="pres">
      <dgm:prSet presAssocID="{EE757567-C2E2-4710-8869-FF8900768D1D}" presName="dummy2b" presStyleCnt="0"/>
      <dgm:spPr/>
    </dgm:pt>
    <dgm:pt modelId="{37F818AB-6670-4C7C-B941-EAF2E8B4E387}" type="pres">
      <dgm:prSet presAssocID="{EE757567-C2E2-4710-8869-FF8900768D1D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B13E17C0-639C-4F3F-8219-39AC3E6BC9B5}" type="pres">
      <dgm:prSet presAssocID="{EE757567-C2E2-4710-8869-FF8900768D1D}" presName="wedge3" presStyleLbl="node1" presStyleIdx="2" presStyleCnt="3"/>
      <dgm:spPr/>
    </dgm:pt>
    <dgm:pt modelId="{26247427-FA87-4725-A9CA-EB35E188E45E}" type="pres">
      <dgm:prSet presAssocID="{EE757567-C2E2-4710-8869-FF8900768D1D}" presName="dummy3a" presStyleCnt="0"/>
      <dgm:spPr/>
    </dgm:pt>
    <dgm:pt modelId="{A6619FE2-F2FE-45C8-96A2-59B2270C82A2}" type="pres">
      <dgm:prSet presAssocID="{EE757567-C2E2-4710-8869-FF8900768D1D}" presName="dummy3b" presStyleCnt="0"/>
      <dgm:spPr/>
    </dgm:pt>
    <dgm:pt modelId="{E13FC926-7C47-4AF5-9619-860070B14800}" type="pres">
      <dgm:prSet presAssocID="{EE757567-C2E2-4710-8869-FF8900768D1D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  <dgm:pt modelId="{F67DDAD3-642E-4D30-AE76-E49EEDB8374C}" type="pres">
      <dgm:prSet presAssocID="{AC42F493-966C-4D27-B74C-298CDD61D6FB}" presName="arrowWedge1" presStyleLbl="fgSibTrans2D1" presStyleIdx="0" presStyleCnt="3"/>
      <dgm:spPr>
        <a:xfrm>
          <a:off x="271099" y="269556"/>
          <a:ext cx="4417920" cy="4417920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gradFill rotWithShape="0">
          <a:gsLst>
            <a:gs pos="0">
              <a:srgbClr val="4590B8">
                <a:hueOff val="0"/>
                <a:satOff val="0"/>
                <a:lumOff val="0"/>
                <a:alphaOff val="0"/>
                <a:tint val="98000"/>
                <a:lumMod val="110000"/>
              </a:srgbClr>
            </a:gs>
            <a:gs pos="84000">
              <a:srgbClr val="4590B8">
                <a:hueOff val="0"/>
                <a:satOff val="0"/>
                <a:lumOff val="0"/>
                <a:alphaOff val="0"/>
                <a:shade val="90000"/>
                <a:lumMod val="88000"/>
              </a:srgbClr>
            </a:gs>
          </a:gsLst>
          <a:lin ang="5400000" scaled="0"/>
        </a:gradFill>
        <a:ln>
          <a:noFill/>
        </a:ln>
        <a:effectLst>
          <a:outerShdw blurRad="88900" dist="38100" dir="504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50800"/>
        </a:sp3d>
      </dgm:spPr>
    </dgm:pt>
    <dgm:pt modelId="{C8E9A441-8B54-4F3A-9663-B897532BEF98}" type="pres">
      <dgm:prSet presAssocID="{D3A68FDE-30A8-4224-8F29-2A98745D509E}" presName="arrowWedge2" presStyleLbl="fgSibTrans2D1" presStyleIdx="1" presStyleCnt="3"/>
      <dgm:spPr>
        <a:xfrm>
          <a:off x="131039" y="354552"/>
          <a:ext cx="4417920" cy="4417920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gradFill rotWithShape="0">
          <a:gsLst>
            <a:gs pos="0">
              <a:srgbClr val="45CBE8">
                <a:hueOff val="0"/>
                <a:satOff val="0"/>
                <a:lumOff val="0"/>
                <a:alphaOff val="0"/>
                <a:tint val="98000"/>
                <a:lumMod val="110000"/>
              </a:srgbClr>
            </a:gs>
            <a:gs pos="84000">
              <a:srgbClr val="45CBE8">
                <a:hueOff val="0"/>
                <a:satOff val="0"/>
                <a:lumOff val="0"/>
                <a:alphaOff val="0"/>
                <a:shade val="90000"/>
                <a:lumMod val="88000"/>
              </a:srgbClr>
            </a:gs>
          </a:gsLst>
          <a:lin ang="5400000" scaled="0"/>
        </a:gradFill>
        <a:ln>
          <a:noFill/>
        </a:ln>
        <a:effectLst>
          <a:outerShdw blurRad="88900" dist="38100" dir="504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50800"/>
        </a:sp3d>
      </dgm:spPr>
    </dgm:pt>
    <dgm:pt modelId="{55A19726-559E-4FCF-95F8-4C8C63BBA45A}" type="pres">
      <dgm:prSet presAssocID="{28DF9F9C-18BB-4A91-ADC2-34B955ED3E2C}" presName="arrowWedge3" presStyleLbl="fgSibTrans2D1" presStyleIdx="2" presStyleCnt="3"/>
      <dgm:spPr>
        <a:xfrm>
          <a:off x="49751" y="214401"/>
          <a:ext cx="4417920" cy="4417920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rgbClr val="A2C777"/>
        </a:solidFill>
        <a:ln>
          <a:noFill/>
        </a:ln>
        <a:effectLst>
          <a:outerShdw blurRad="88900" dist="38100" dir="504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50800"/>
        </a:sp3d>
      </dgm:spPr>
    </dgm:pt>
  </dgm:ptLst>
  <dgm:cxnLst>
    <dgm:cxn modelId="{D0CFA216-5CBF-4D5C-9F0F-26A834A34D2E}" srcId="{EE757567-C2E2-4710-8869-FF8900768D1D}" destId="{723B274E-87D4-4FC4-8881-19FB771B8A24}" srcOrd="2" destOrd="0" parTransId="{E4D89566-0728-430C-B7D3-4E5F9216C0C5}" sibTransId="{28DF9F9C-18BB-4A91-ADC2-34B955ED3E2C}"/>
    <dgm:cxn modelId="{B1ED4E1E-A4BE-48C2-99D4-C033E74FD4A5}" srcId="{EE757567-C2E2-4710-8869-FF8900768D1D}" destId="{DCFBC66F-4AED-4446-A75E-C1D8EEEC288A}" srcOrd="0" destOrd="0" parTransId="{00530A3D-658A-43BC-96DA-6114AC6648B5}" sibTransId="{AC42F493-966C-4D27-B74C-298CDD61D6FB}"/>
    <dgm:cxn modelId="{BD6C8E2A-2C11-4809-9959-12EF24AC64B0}" type="presOf" srcId="{723B274E-87D4-4FC4-8881-19FB771B8A24}" destId="{E13FC926-7C47-4AF5-9619-860070B14800}" srcOrd="1" destOrd="0" presId="urn:microsoft.com/office/officeart/2005/8/layout/cycle8"/>
    <dgm:cxn modelId="{F741F859-7119-4A1C-A529-3A88510D4735}" type="presOf" srcId="{6051D895-A586-44C6-8E15-00547A349242}" destId="{14CEC60C-E3CE-4E48-8031-04B8CA03FCFE}" srcOrd="0" destOrd="0" presId="urn:microsoft.com/office/officeart/2005/8/layout/cycle8"/>
    <dgm:cxn modelId="{FE7A0A9C-248D-4C3E-B72C-5E7559F48D94}" type="presOf" srcId="{DCFBC66F-4AED-4446-A75E-C1D8EEEC288A}" destId="{EFD1ADFF-EE67-4634-BACE-79EC5BD95F7D}" srcOrd="1" destOrd="0" presId="urn:microsoft.com/office/officeart/2005/8/layout/cycle8"/>
    <dgm:cxn modelId="{6B59FF9F-28F6-4F71-9AA4-007F5FFBBA14}" type="presOf" srcId="{723B274E-87D4-4FC4-8881-19FB771B8A24}" destId="{B13E17C0-639C-4F3F-8219-39AC3E6BC9B5}" srcOrd="0" destOrd="0" presId="urn:microsoft.com/office/officeart/2005/8/layout/cycle8"/>
    <dgm:cxn modelId="{A6F2F2BE-233E-4B53-9823-0D42B5C96727}" type="presOf" srcId="{DCFBC66F-4AED-4446-A75E-C1D8EEEC288A}" destId="{D2CCFDE1-9567-46B2-8417-EAE656CF5CD4}" srcOrd="0" destOrd="0" presId="urn:microsoft.com/office/officeart/2005/8/layout/cycle8"/>
    <dgm:cxn modelId="{D0A48BC8-2B9C-4000-91A4-BF015EEAB85F}" srcId="{EE757567-C2E2-4710-8869-FF8900768D1D}" destId="{6051D895-A586-44C6-8E15-00547A349242}" srcOrd="1" destOrd="0" parTransId="{00C84910-20F4-464E-BC4E-3DEB95B58A32}" sibTransId="{D3A68FDE-30A8-4224-8F29-2A98745D509E}"/>
    <dgm:cxn modelId="{D93ABDD6-5DFB-48DC-8C2A-F0C435B27D3B}" type="presOf" srcId="{EE757567-C2E2-4710-8869-FF8900768D1D}" destId="{22CCC7A0-241F-4856-9F28-9BB9C5FE3C54}" srcOrd="0" destOrd="0" presId="urn:microsoft.com/office/officeart/2005/8/layout/cycle8"/>
    <dgm:cxn modelId="{DB6952F1-8968-4C52-A609-E99B148A4026}" type="presOf" srcId="{6051D895-A586-44C6-8E15-00547A349242}" destId="{37F818AB-6670-4C7C-B941-EAF2E8B4E387}" srcOrd="1" destOrd="0" presId="urn:microsoft.com/office/officeart/2005/8/layout/cycle8"/>
    <dgm:cxn modelId="{12E81AD5-0CA1-4D56-8EE4-D785E84AF848}" type="presParOf" srcId="{22CCC7A0-241F-4856-9F28-9BB9C5FE3C54}" destId="{D2CCFDE1-9567-46B2-8417-EAE656CF5CD4}" srcOrd="0" destOrd="0" presId="urn:microsoft.com/office/officeart/2005/8/layout/cycle8"/>
    <dgm:cxn modelId="{E5B1FDFC-423E-47FD-B3BF-8EF0BD811A28}" type="presParOf" srcId="{22CCC7A0-241F-4856-9F28-9BB9C5FE3C54}" destId="{94AA943A-5E01-44C4-A533-BA7EB72B94E9}" srcOrd="1" destOrd="0" presId="urn:microsoft.com/office/officeart/2005/8/layout/cycle8"/>
    <dgm:cxn modelId="{F69DB13B-E84F-465C-867E-E7C511475C16}" type="presParOf" srcId="{22CCC7A0-241F-4856-9F28-9BB9C5FE3C54}" destId="{9F61A836-C066-4747-A415-4982DBB85663}" srcOrd="2" destOrd="0" presId="urn:microsoft.com/office/officeart/2005/8/layout/cycle8"/>
    <dgm:cxn modelId="{B3BCA8BA-C9AB-45D5-932A-14FBFBE2C31D}" type="presParOf" srcId="{22CCC7A0-241F-4856-9F28-9BB9C5FE3C54}" destId="{EFD1ADFF-EE67-4634-BACE-79EC5BD95F7D}" srcOrd="3" destOrd="0" presId="urn:microsoft.com/office/officeart/2005/8/layout/cycle8"/>
    <dgm:cxn modelId="{56D418BE-03AA-4EE4-88E0-638745616AC5}" type="presParOf" srcId="{22CCC7A0-241F-4856-9F28-9BB9C5FE3C54}" destId="{14CEC60C-E3CE-4E48-8031-04B8CA03FCFE}" srcOrd="4" destOrd="0" presId="urn:microsoft.com/office/officeart/2005/8/layout/cycle8"/>
    <dgm:cxn modelId="{94CA2BBA-0E78-4CB5-94EF-4BE59EAC2EAD}" type="presParOf" srcId="{22CCC7A0-241F-4856-9F28-9BB9C5FE3C54}" destId="{AA7475E7-B879-4B24-A03D-B24217150C9D}" srcOrd="5" destOrd="0" presId="urn:microsoft.com/office/officeart/2005/8/layout/cycle8"/>
    <dgm:cxn modelId="{7F086FC0-F070-4B28-9FC9-BBBCDD1CD789}" type="presParOf" srcId="{22CCC7A0-241F-4856-9F28-9BB9C5FE3C54}" destId="{124DD18F-0226-4B09-860A-AC074B74DB05}" srcOrd="6" destOrd="0" presId="urn:microsoft.com/office/officeart/2005/8/layout/cycle8"/>
    <dgm:cxn modelId="{A193C1DA-1A10-4F2B-A8C9-10E830F0A773}" type="presParOf" srcId="{22CCC7A0-241F-4856-9F28-9BB9C5FE3C54}" destId="{37F818AB-6670-4C7C-B941-EAF2E8B4E387}" srcOrd="7" destOrd="0" presId="urn:microsoft.com/office/officeart/2005/8/layout/cycle8"/>
    <dgm:cxn modelId="{1B4009C1-5911-488D-ABEF-BEC44BC7CE33}" type="presParOf" srcId="{22CCC7A0-241F-4856-9F28-9BB9C5FE3C54}" destId="{B13E17C0-639C-4F3F-8219-39AC3E6BC9B5}" srcOrd="8" destOrd="0" presId="urn:microsoft.com/office/officeart/2005/8/layout/cycle8"/>
    <dgm:cxn modelId="{4360766D-5E3D-499D-8FF8-902F7843CC1B}" type="presParOf" srcId="{22CCC7A0-241F-4856-9F28-9BB9C5FE3C54}" destId="{26247427-FA87-4725-A9CA-EB35E188E45E}" srcOrd="9" destOrd="0" presId="urn:microsoft.com/office/officeart/2005/8/layout/cycle8"/>
    <dgm:cxn modelId="{5F59CB10-F40B-494D-A653-16D3104C9697}" type="presParOf" srcId="{22CCC7A0-241F-4856-9F28-9BB9C5FE3C54}" destId="{A6619FE2-F2FE-45C8-96A2-59B2270C82A2}" srcOrd="10" destOrd="0" presId="urn:microsoft.com/office/officeart/2005/8/layout/cycle8"/>
    <dgm:cxn modelId="{CE5915CE-F938-4D74-B623-C7391C5745EE}" type="presParOf" srcId="{22CCC7A0-241F-4856-9F28-9BB9C5FE3C54}" destId="{E13FC926-7C47-4AF5-9619-860070B14800}" srcOrd="11" destOrd="0" presId="urn:microsoft.com/office/officeart/2005/8/layout/cycle8"/>
    <dgm:cxn modelId="{475C62E9-0FD1-4F8F-B025-2705182F2E79}" type="presParOf" srcId="{22CCC7A0-241F-4856-9F28-9BB9C5FE3C54}" destId="{F67DDAD3-642E-4D30-AE76-E49EEDB8374C}" srcOrd="12" destOrd="0" presId="urn:microsoft.com/office/officeart/2005/8/layout/cycle8"/>
    <dgm:cxn modelId="{F09F9E6E-2EDB-4B62-90B1-3E6D889139DD}" type="presParOf" srcId="{22CCC7A0-241F-4856-9F28-9BB9C5FE3C54}" destId="{C8E9A441-8B54-4F3A-9663-B897532BEF98}" srcOrd="13" destOrd="0" presId="urn:microsoft.com/office/officeart/2005/8/layout/cycle8"/>
    <dgm:cxn modelId="{7F7745C0-E0AE-40B2-84FF-8CA4F02E7262}" type="presParOf" srcId="{22CCC7A0-241F-4856-9F28-9BB9C5FE3C54}" destId="{55A19726-559E-4FCF-95F8-4C8C63BBA45A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81C0F8F-B552-493E-B6D7-FF46F46FC3F8}" type="doc">
      <dgm:prSet loTypeId="urn:microsoft.com/office/officeart/2005/8/layout/venn3" loCatId="relationship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1A2A9CF7-5CEC-4C4D-A9B1-FC69A047C1C0}">
      <dgm:prSet phldrT="[Texto]" custT="1"/>
      <dgm:spPr/>
      <dgm:t>
        <a:bodyPr/>
        <a:lstStyle/>
        <a:p>
          <a:r>
            <a:rPr lang="es-ES" sz="1400" dirty="0"/>
            <a:t>Combatir la </a:t>
          </a:r>
          <a:r>
            <a:rPr lang="es-ES" sz="1400" b="1" u="none" dirty="0"/>
            <a:t>corrupción y las irregularidades en la aplicación de la legislación</a:t>
          </a:r>
          <a:r>
            <a:rPr lang="es-ES" sz="1400" u="none" dirty="0"/>
            <a:t> </a:t>
          </a:r>
          <a:r>
            <a:rPr lang="es-ES" sz="1400" dirty="0"/>
            <a:t>sobre contratación pública</a:t>
          </a:r>
        </a:p>
      </dgm:t>
    </dgm:pt>
    <dgm:pt modelId="{A92433C9-934E-41C6-889D-CA8346BF901A}" type="parTrans" cxnId="{B2FFFD64-7E81-4F8C-9477-B1ACFA715E6F}">
      <dgm:prSet/>
      <dgm:spPr/>
      <dgm:t>
        <a:bodyPr/>
        <a:lstStyle/>
        <a:p>
          <a:endParaRPr lang="es-ES">
            <a:solidFill>
              <a:schemeClr val="bg1"/>
            </a:solidFill>
          </a:endParaRPr>
        </a:p>
      </dgm:t>
    </dgm:pt>
    <dgm:pt modelId="{8D4D2EE1-7A12-4610-8C7A-322A2FADE04F}" type="sibTrans" cxnId="{B2FFFD64-7E81-4F8C-9477-B1ACFA715E6F}">
      <dgm:prSet/>
      <dgm:spPr/>
      <dgm:t>
        <a:bodyPr/>
        <a:lstStyle/>
        <a:p>
          <a:endParaRPr lang="es-ES">
            <a:solidFill>
              <a:schemeClr val="bg1"/>
            </a:solidFill>
          </a:endParaRPr>
        </a:p>
      </dgm:t>
    </dgm:pt>
    <dgm:pt modelId="{432C163A-F379-41EC-BF8B-8F986A991CAB}">
      <dgm:prSet phldrT="[Texto]" custT="1"/>
      <dgm:spPr/>
      <dgm:t>
        <a:bodyPr/>
        <a:lstStyle/>
        <a:p>
          <a:r>
            <a:rPr lang="es-ES" sz="1400" dirty="0"/>
            <a:t>Incrementar </a:t>
          </a:r>
          <a:r>
            <a:rPr lang="es-ES" sz="1400" b="1" u="none" dirty="0"/>
            <a:t>profesionalización</a:t>
          </a:r>
          <a:r>
            <a:rPr lang="es-ES" sz="1400" u="none" dirty="0"/>
            <a:t> </a:t>
          </a:r>
          <a:r>
            <a:rPr lang="es-ES" sz="1400" dirty="0"/>
            <a:t>de los agentes públicos que participan en los procesos de contratación</a:t>
          </a:r>
        </a:p>
      </dgm:t>
    </dgm:pt>
    <dgm:pt modelId="{4C0A8D08-5DEB-4196-8425-E4485820DC96}" type="parTrans" cxnId="{9149BB86-AF13-4E3D-9D44-2D8545B8E9FC}">
      <dgm:prSet/>
      <dgm:spPr/>
      <dgm:t>
        <a:bodyPr/>
        <a:lstStyle/>
        <a:p>
          <a:endParaRPr lang="es-ES">
            <a:solidFill>
              <a:schemeClr val="bg1"/>
            </a:solidFill>
          </a:endParaRPr>
        </a:p>
      </dgm:t>
    </dgm:pt>
    <dgm:pt modelId="{88544593-29B1-4C70-844A-F2035BACA980}" type="sibTrans" cxnId="{9149BB86-AF13-4E3D-9D44-2D8545B8E9FC}">
      <dgm:prSet/>
      <dgm:spPr/>
      <dgm:t>
        <a:bodyPr/>
        <a:lstStyle/>
        <a:p>
          <a:endParaRPr lang="es-ES">
            <a:solidFill>
              <a:schemeClr val="bg1"/>
            </a:solidFill>
          </a:endParaRPr>
        </a:p>
      </dgm:t>
    </dgm:pt>
    <dgm:pt modelId="{A5B54D1A-9B2C-47EF-8AE8-5AD0C8B7EA29}">
      <dgm:prSet phldrT="[Texto]" custT="1"/>
      <dgm:spPr/>
      <dgm:t>
        <a:bodyPr/>
        <a:lstStyle/>
        <a:p>
          <a:r>
            <a:rPr lang="es-ES" sz="1200" dirty="0"/>
            <a:t>Promover la </a:t>
          </a:r>
          <a:r>
            <a:rPr lang="es-ES" sz="1200" b="1" u="none" dirty="0"/>
            <a:t>eficiencia económica </a:t>
          </a:r>
          <a:r>
            <a:rPr lang="es-ES" sz="1200" dirty="0"/>
            <a:t>en los procesos de obtención de bienes, servicios y suministros, estimulando la agregación de la demanda y la adecuada utilización de criterios de adjudicación</a:t>
          </a:r>
        </a:p>
      </dgm:t>
    </dgm:pt>
    <dgm:pt modelId="{C2CD2B9A-70BB-4615-8FA9-EF9282233741}" type="parTrans" cxnId="{886722E4-0B27-4E08-9E8B-E46095B292B9}">
      <dgm:prSet/>
      <dgm:spPr/>
      <dgm:t>
        <a:bodyPr/>
        <a:lstStyle/>
        <a:p>
          <a:endParaRPr lang="es-ES">
            <a:solidFill>
              <a:schemeClr val="bg1"/>
            </a:solidFill>
          </a:endParaRPr>
        </a:p>
      </dgm:t>
    </dgm:pt>
    <dgm:pt modelId="{09F6C919-0349-4133-8966-BCDA83797BD4}" type="sibTrans" cxnId="{886722E4-0B27-4E08-9E8B-E46095B292B9}">
      <dgm:prSet/>
      <dgm:spPr/>
      <dgm:t>
        <a:bodyPr/>
        <a:lstStyle/>
        <a:p>
          <a:endParaRPr lang="es-ES">
            <a:solidFill>
              <a:schemeClr val="bg1"/>
            </a:solidFill>
          </a:endParaRPr>
        </a:p>
      </dgm:t>
    </dgm:pt>
    <dgm:pt modelId="{F7832302-FA3B-40BA-8154-1CA430F98EE6}">
      <dgm:prSet custT="1"/>
      <dgm:spPr/>
      <dgm:t>
        <a:bodyPr/>
        <a:lstStyle/>
        <a:p>
          <a:r>
            <a:rPr lang="es-ES" sz="1400" dirty="0"/>
            <a:t>Generalizar el uso de la </a:t>
          </a:r>
          <a:r>
            <a:rPr lang="es-ES" sz="1400" b="1" u="none" dirty="0"/>
            <a:t>contratación electrónica </a:t>
          </a:r>
          <a:r>
            <a:rPr lang="es-ES" sz="1400" dirty="0"/>
            <a:t>en todas las fases del procedimiento</a:t>
          </a:r>
        </a:p>
      </dgm:t>
    </dgm:pt>
    <dgm:pt modelId="{240C0D20-914A-4154-8A70-F1CE9077F8AB}" type="parTrans" cxnId="{D33A5E02-2239-4DB6-869D-25A71AAFA142}">
      <dgm:prSet/>
      <dgm:spPr/>
      <dgm:t>
        <a:bodyPr/>
        <a:lstStyle/>
        <a:p>
          <a:endParaRPr lang="es-ES">
            <a:solidFill>
              <a:schemeClr val="bg1"/>
            </a:solidFill>
          </a:endParaRPr>
        </a:p>
      </dgm:t>
    </dgm:pt>
    <dgm:pt modelId="{7725997D-C672-4D3E-84EC-62F7B31D3B8D}" type="sibTrans" cxnId="{D33A5E02-2239-4DB6-869D-25A71AAFA142}">
      <dgm:prSet/>
      <dgm:spPr/>
      <dgm:t>
        <a:bodyPr/>
        <a:lstStyle/>
        <a:p>
          <a:endParaRPr lang="es-ES">
            <a:solidFill>
              <a:schemeClr val="bg1"/>
            </a:solidFill>
          </a:endParaRPr>
        </a:p>
      </dgm:t>
    </dgm:pt>
    <dgm:pt modelId="{7FAE45BE-915E-4382-9966-1FD1D45C5E1E}">
      <dgm:prSet custT="1"/>
      <dgm:spPr/>
      <dgm:t>
        <a:bodyPr/>
        <a:lstStyle/>
        <a:p>
          <a:r>
            <a:rPr lang="es-ES" sz="1400" dirty="0"/>
            <a:t>Utilizar las posibilidades de la contratación pública para apoyar </a:t>
          </a:r>
          <a:r>
            <a:rPr lang="es-ES" sz="1400" b="1" u="none" dirty="0"/>
            <a:t>políticas ambientales, sociales y de innovación</a:t>
          </a:r>
          <a:endParaRPr lang="es-ES" sz="1500" u="none" dirty="0"/>
        </a:p>
      </dgm:t>
    </dgm:pt>
    <dgm:pt modelId="{73A18E84-B636-4CC0-AC04-0851150585B2}" type="parTrans" cxnId="{EB65FEDC-A9CA-4728-9DB4-114F658612DE}">
      <dgm:prSet/>
      <dgm:spPr/>
      <dgm:t>
        <a:bodyPr/>
        <a:lstStyle/>
        <a:p>
          <a:endParaRPr lang="es-ES">
            <a:solidFill>
              <a:schemeClr val="bg1"/>
            </a:solidFill>
          </a:endParaRPr>
        </a:p>
      </dgm:t>
    </dgm:pt>
    <dgm:pt modelId="{ACE112E4-E863-4DB6-B90C-E7A60177CBEF}" type="sibTrans" cxnId="{EB65FEDC-A9CA-4728-9DB4-114F658612DE}">
      <dgm:prSet/>
      <dgm:spPr/>
      <dgm:t>
        <a:bodyPr/>
        <a:lstStyle/>
        <a:p>
          <a:endParaRPr lang="es-ES">
            <a:solidFill>
              <a:schemeClr val="bg1"/>
            </a:solidFill>
          </a:endParaRPr>
        </a:p>
      </dgm:t>
    </dgm:pt>
    <dgm:pt modelId="{404DE400-DFAF-4EAB-9F01-D5AFDB2B1D9D}">
      <dgm:prSet custT="1"/>
      <dgm:spPr/>
      <dgm:t>
        <a:bodyPr/>
        <a:lstStyle/>
        <a:p>
          <a:r>
            <a:rPr lang="es-ES" sz="1400" dirty="0"/>
            <a:t>Promover la participación de las </a:t>
          </a:r>
          <a:r>
            <a:rPr lang="es-ES" sz="1400" b="1" u="none" dirty="0"/>
            <a:t>PYME, </a:t>
          </a:r>
          <a:r>
            <a:rPr lang="es-ES" sz="1400" dirty="0"/>
            <a:t>en el mercado de la contratación pública</a:t>
          </a:r>
        </a:p>
      </dgm:t>
    </dgm:pt>
    <dgm:pt modelId="{60F7B61D-E6D5-453C-9FBD-BCC3E0486069}" type="parTrans" cxnId="{7D52CC1E-28F6-4C27-986A-245515B4BB9F}">
      <dgm:prSet/>
      <dgm:spPr/>
      <dgm:t>
        <a:bodyPr/>
        <a:lstStyle/>
        <a:p>
          <a:endParaRPr lang="es-ES">
            <a:solidFill>
              <a:schemeClr val="bg1"/>
            </a:solidFill>
          </a:endParaRPr>
        </a:p>
      </dgm:t>
    </dgm:pt>
    <dgm:pt modelId="{224607AB-37BB-4E10-9ACE-EEC7056EC766}" type="sibTrans" cxnId="{7D52CC1E-28F6-4C27-986A-245515B4BB9F}">
      <dgm:prSet/>
      <dgm:spPr/>
      <dgm:t>
        <a:bodyPr/>
        <a:lstStyle/>
        <a:p>
          <a:endParaRPr lang="es-ES">
            <a:solidFill>
              <a:schemeClr val="bg1"/>
            </a:solidFill>
          </a:endParaRPr>
        </a:p>
      </dgm:t>
    </dgm:pt>
    <dgm:pt modelId="{8A2FB014-BD50-41A4-8A47-07ABC1F5C74A}" type="pres">
      <dgm:prSet presAssocID="{C81C0F8F-B552-493E-B6D7-FF46F46FC3F8}" presName="Name0" presStyleCnt="0">
        <dgm:presLayoutVars>
          <dgm:dir/>
          <dgm:resizeHandles val="exact"/>
        </dgm:presLayoutVars>
      </dgm:prSet>
      <dgm:spPr/>
    </dgm:pt>
    <dgm:pt modelId="{4FFD7844-E29E-4261-8B1F-5B7A0022A914}" type="pres">
      <dgm:prSet presAssocID="{1A2A9CF7-5CEC-4C4D-A9B1-FC69A047C1C0}" presName="Name5" presStyleLbl="vennNode1" presStyleIdx="0" presStyleCnt="6">
        <dgm:presLayoutVars>
          <dgm:bulletEnabled val="1"/>
        </dgm:presLayoutVars>
      </dgm:prSet>
      <dgm:spPr/>
    </dgm:pt>
    <dgm:pt modelId="{0A442471-FE40-49E7-87E5-9E3DE23B0F19}" type="pres">
      <dgm:prSet presAssocID="{8D4D2EE1-7A12-4610-8C7A-322A2FADE04F}" presName="space" presStyleCnt="0"/>
      <dgm:spPr/>
    </dgm:pt>
    <dgm:pt modelId="{1532150E-3307-4654-97E7-7144D0C45236}" type="pres">
      <dgm:prSet presAssocID="{432C163A-F379-41EC-BF8B-8F986A991CAB}" presName="Name5" presStyleLbl="vennNode1" presStyleIdx="1" presStyleCnt="6" custScaleX="106641">
        <dgm:presLayoutVars>
          <dgm:bulletEnabled val="1"/>
        </dgm:presLayoutVars>
      </dgm:prSet>
      <dgm:spPr/>
    </dgm:pt>
    <dgm:pt modelId="{6E9E3E52-CEEC-4259-B893-0F2F3577F73F}" type="pres">
      <dgm:prSet presAssocID="{88544593-29B1-4C70-844A-F2035BACA980}" presName="space" presStyleCnt="0"/>
      <dgm:spPr/>
    </dgm:pt>
    <dgm:pt modelId="{417E721F-E7F2-4811-BD8B-F5C5A84EAB3F}" type="pres">
      <dgm:prSet presAssocID="{A5B54D1A-9B2C-47EF-8AE8-5AD0C8B7EA29}" presName="Name5" presStyleLbl="vennNode1" presStyleIdx="2" presStyleCnt="6">
        <dgm:presLayoutVars>
          <dgm:bulletEnabled val="1"/>
        </dgm:presLayoutVars>
      </dgm:prSet>
      <dgm:spPr/>
    </dgm:pt>
    <dgm:pt modelId="{0E144E0F-FF51-4C66-A726-F42662C2C125}" type="pres">
      <dgm:prSet presAssocID="{09F6C919-0349-4133-8966-BCDA83797BD4}" presName="space" presStyleCnt="0"/>
      <dgm:spPr/>
    </dgm:pt>
    <dgm:pt modelId="{7AA16967-565D-465D-A3E1-C8B6F6B9F600}" type="pres">
      <dgm:prSet presAssocID="{F7832302-FA3B-40BA-8154-1CA430F98EE6}" presName="Name5" presStyleLbl="vennNode1" presStyleIdx="3" presStyleCnt="6">
        <dgm:presLayoutVars>
          <dgm:bulletEnabled val="1"/>
        </dgm:presLayoutVars>
      </dgm:prSet>
      <dgm:spPr/>
    </dgm:pt>
    <dgm:pt modelId="{EA40D106-1C24-42E0-AC0C-E95C3B05D74D}" type="pres">
      <dgm:prSet presAssocID="{7725997D-C672-4D3E-84EC-62F7B31D3B8D}" presName="space" presStyleCnt="0"/>
      <dgm:spPr/>
    </dgm:pt>
    <dgm:pt modelId="{891C39AE-4878-4747-8A08-1C9DCBBC0B6A}" type="pres">
      <dgm:prSet presAssocID="{7FAE45BE-915E-4382-9966-1FD1D45C5E1E}" presName="Name5" presStyleLbl="vennNode1" presStyleIdx="4" presStyleCnt="6">
        <dgm:presLayoutVars>
          <dgm:bulletEnabled val="1"/>
        </dgm:presLayoutVars>
      </dgm:prSet>
      <dgm:spPr/>
    </dgm:pt>
    <dgm:pt modelId="{A83D70D4-E75C-45F3-8E4E-AF6C6209931E}" type="pres">
      <dgm:prSet presAssocID="{ACE112E4-E863-4DB6-B90C-E7A60177CBEF}" presName="space" presStyleCnt="0"/>
      <dgm:spPr/>
    </dgm:pt>
    <dgm:pt modelId="{93291CDC-0E2B-468E-8F7F-F56E25D53612}" type="pres">
      <dgm:prSet presAssocID="{404DE400-DFAF-4EAB-9F01-D5AFDB2B1D9D}" presName="Name5" presStyleLbl="vennNode1" presStyleIdx="5" presStyleCnt="6">
        <dgm:presLayoutVars>
          <dgm:bulletEnabled val="1"/>
        </dgm:presLayoutVars>
      </dgm:prSet>
      <dgm:spPr/>
    </dgm:pt>
  </dgm:ptLst>
  <dgm:cxnLst>
    <dgm:cxn modelId="{D33A5E02-2239-4DB6-869D-25A71AAFA142}" srcId="{C81C0F8F-B552-493E-B6D7-FF46F46FC3F8}" destId="{F7832302-FA3B-40BA-8154-1CA430F98EE6}" srcOrd="3" destOrd="0" parTransId="{240C0D20-914A-4154-8A70-F1CE9077F8AB}" sibTransId="{7725997D-C672-4D3E-84EC-62F7B31D3B8D}"/>
    <dgm:cxn modelId="{7D52CC1E-28F6-4C27-986A-245515B4BB9F}" srcId="{C81C0F8F-B552-493E-B6D7-FF46F46FC3F8}" destId="{404DE400-DFAF-4EAB-9F01-D5AFDB2B1D9D}" srcOrd="5" destOrd="0" parTransId="{60F7B61D-E6D5-453C-9FBD-BCC3E0486069}" sibTransId="{224607AB-37BB-4E10-9ACE-EEC7056EC766}"/>
    <dgm:cxn modelId="{098A3738-C1CB-4283-B461-9F2EDBA3A3CC}" type="presOf" srcId="{F7832302-FA3B-40BA-8154-1CA430F98EE6}" destId="{7AA16967-565D-465D-A3E1-C8B6F6B9F600}" srcOrd="0" destOrd="0" presId="urn:microsoft.com/office/officeart/2005/8/layout/venn3"/>
    <dgm:cxn modelId="{C8389440-6F78-43D3-8457-6677536367DF}" type="presOf" srcId="{404DE400-DFAF-4EAB-9F01-D5AFDB2B1D9D}" destId="{93291CDC-0E2B-468E-8F7F-F56E25D53612}" srcOrd="0" destOrd="0" presId="urn:microsoft.com/office/officeart/2005/8/layout/venn3"/>
    <dgm:cxn modelId="{B2FFFD64-7E81-4F8C-9477-B1ACFA715E6F}" srcId="{C81C0F8F-B552-493E-B6D7-FF46F46FC3F8}" destId="{1A2A9CF7-5CEC-4C4D-A9B1-FC69A047C1C0}" srcOrd="0" destOrd="0" parTransId="{A92433C9-934E-41C6-889D-CA8346BF901A}" sibTransId="{8D4D2EE1-7A12-4610-8C7A-322A2FADE04F}"/>
    <dgm:cxn modelId="{5B2E504A-0EEC-4B07-911C-A1AF4E813929}" type="presOf" srcId="{432C163A-F379-41EC-BF8B-8F986A991CAB}" destId="{1532150E-3307-4654-97E7-7144D0C45236}" srcOrd="0" destOrd="0" presId="urn:microsoft.com/office/officeart/2005/8/layout/venn3"/>
    <dgm:cxn modelId="{0B7A916D-E8A3-4CBF-AC48-7B2DD0F4FD31}" type="presOf" srcId="{C81C0F8F-B552-493E-B6D7-FF46F46FC3F8}" destId="{8A2FB014-BD50-41A4-8A47-07ABC1F5C74A}" srcOrd="0" destOrd="0" presId="urn:microsoft.com/office/officeart/2005/8/layout/venn3"/>
    <dgm:cxn modelId="{4BCC674E-38E2-4C64-BF2A-B6C76E245D42}" type="presOf" srcId="{7FAE45BE-915E-4382-9966-1FD1D45C5E1E}" destId="{891C39AE-4878-4747-8A08-1C9DCBBC0B6A}" srcOrd="0" destOrd="0" presId="urn:microsoft.com/office/officeart/2005/8/layout/venn3"/>
    <dgm:cxn modelId="{9149BB86-AF13-4E3D-9D44-2D8545B8E9FC}" srcId="{C81C0F8F-B552-493E-B6D7-FF46F46FC3F8}" destId="{432C163A-F379-41EC-BF8B-8F986A991CAB}" srcOrd="1" destOrd="0" parTransId="{4C0A8D08-5DEB-4196-8425-E4485820DC96}" sibTransId="{88544593-29B1-4C70-844A-F2035BACA980}"/>
    <dgm:cxn modelId="{87340294-255C-4E01-AC7A-93BCD27F3FC4}" type="presOf" srcId="{1A2A9CF7-5CEC-4C4D-A9B1-FC69A047C1C0}" destId="{4FFD7844-E29E-4261-8B1F-5B7A0022A914}" srcOrd="0" destOrd="0" presId="urn:microsoft.com/office/officeart/2005/8/layout/venn3"/>
    <dgm:cxn modelId="{085E4CD0-0F6E-4A3E-B5FB-10275E91B7BB}" type="presOf" srcId="{A5B54D1A-9B2C-47EF-8AE8-5AD0C8B7EA29}" destId="{417E721F-E7F2-4811-BD8B-F5C5A84EAB3F}" srcOrd="0" destOrd="0" presId="urn:microsoft.com/office/officeart/2005/8/layout/venn3"/>
    <dgm:cxn modelId="{EB65FEDC-A9CA-4728-9DB4-114F658612DE}" srcId="{C81C0F8F-B552-493E-B6D7-FF46F46FC3F8}" destId="{7FAE45BE-915E-4382-9966-1FD1D45C5E1E}" srcOrd="4" destOrd="0" parTransId="{73A18E84-B636-4CC0-AC04-0851150585B2}" sibTransId="{ACE112E4-E863-4DB6-B90C-E7A60177CBEF}"/>
    <dgm:cxn modelId="{886722E4-0B27-4E08-9E8B-E46095B292B9}" srcId="{C81C0F8F-B552-493E-B6D7-FF46F46FC3F8}" destId="{A5B54D1A-9B2C-47EF-8AE8-5AD0C8B7EA29}" srcOrd="2" destOrd="0" parTransId="{C2CD2B9A-70BB-4615-8FA9-EF9282233741}" sibTransId="{09F6C919-0349-4133-8966-BCDA83797BD4}"/>
    <dgm:cxn modelId="{0703DBB4-DB1C-4497-914B-6010DED760CE}" type="presParOf" srcId="{8A2FB014-BD50-41A4-8A47-07ABC1F5C74A}" destId="{4FFD7844-E29E-4261-8B1F-5B7A0022A914}" srcOrd="0" destOrd="0" presId="urn:microsoft.com/office/officeart/2005/8/layout/venn3"/>
    <dgm:cxn modelId="{9DB5888E-8965-4049-BC14-09E72AF8F35E}" type="presParOf" srcId="{8A2FB014-BD50-41A4-8A47-07ABC1F5C74A}" destId="{0A442471-FE40-49E7-87E5-9E3DE23B0F19}" srcOrd="1" destOrd="0" presId="urn:microsoft.com/office/officeart/2005/8/layout/venn3"/>
    <dgm:cxn modelId="{47B66F64-A313-4725-B2E5-390E6F31D326}" type="presParOf" srcId="{8A2FB014-BD50-41A4-8A47-07ABC1F5C74A}" destId="{1532150E-3307-4654-97E7-7144D0C45236}" srcOrd="2" destOrd="0" presId="urn:microsoft.com/office/officeart/2005/8/layout/venn3"/>
    <dgm:cxn modelId="{8976D7D5-C68C-4B75-9576-CC3B52C001E5}" type="presParOf" srcId="{8A2FB014-BD50-41A4-8A47-07ABC1F5C74A}" destId="{6E9E3E52-CEEC-4259-B893-0F2F3577F73F}" srcOrd="3" destOrd="0" presId="urn:microsoft.com/office/officeart/2005/8/layout/venn3"/>
    <dgm:cxn modelId="{9DC0C5C1-57E0-4296-B331-AF2F6B2246F4}" type="presParOf" srcId="{8A2FB014-BD50-41A4-8A47-07ABC1F5C74A}" destId="{417E721F-E7F2-4811-BD8B-F5C5A84EAB3F}" srcOrd="4" destOrd="0" presId="urn:microsoft.com/office/officeart/2005/8/layout/venn3"/>
    <dgm:cxn modelId="{8AD6ED5F-9A00-48D6-9560-BF285A5F5997}" type="presParOf" srcId="{8A2FB014-BD50-41A4-8A47-07ABC1F5C74A}" destId="{0E144E0F-FF51-4C66-A726-F42662C2C125}" srcOrd="5" destOrd="0" presId="urn:microsoft.com/office/officeart/2005/8/layout/venn3"/>
    <dgm:cxn modelId="{B5875E4B-6675-4154-8609-B3C6B5885B17}" type="presParOf" srcId="{8A2FB014-BD50-41A4-8A47-07ABC1F5C74A}" destId="{7AA16967-565D-465D-A3E1-C8B6F6B9F600}" srcOrd="6" destOrd="0" presId="urn:microsoft.com/office/officeart/2005/8/layout/venn3"/>
    <dgm:cxn modelId="{B2152F91-0546-41E8-B342-3147760A1B29}" type="presParOf" srcId="{8A2FB014-BD50-41A4-8A47-07ABC1F5C74A}" destId="{EA40D106-1C24-42E0-AC0C-E95C3B05D74D}" srcOrd="7" destOrd="0" presId="urn:microsoft.com/office/officeart/2005/8/layout/venn3"/>
    <dgm:cxn modelId="{609F2CC0-72D7-4FBC-B35E-3A8781964BB6}" type="presParOf" srcId="{8A2FB014-BD50-41A4-8A47-07ABC1F5C74A}" destId="{891C39AE-4878-4747-8A08-1C9DCBBC0B6A}" srcOrd="8" destOrd="0" presId="urn:microsoft.com/office/officeart/2005/8/layout/venn3"/>
    <dgm:cxn modelId="{096A6137-7003-4E8B-A133-3FA51E61EA26}" type="presParOf" srcId="{8A2FB014-BD50-41A4-8A47-07ABC1F5C74A}" destId="{A83D70D4-E75C-45F3-8E4E-AF6C6209931E}" srcOrd="9" destOrd="0" presId="urn:microsoft.com/office/officeart/2005/8/layout/venn3"/>
    <dgm:cxn modelId="{D35898F1-8CA2-4A73-91B4-29024CC9548C}" type="presParOf" srcId="{8A2FB014-BD50-41A4-8A47-07ABC1F5C74A}" destId="{93291CDC-0E2B-468E-8F7F-F56E25D53612}" srcOrd="10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CCFDE1-9567-46B2-8417-EAE656CF5CD4}">
      <dsp:nvSpPr>
        <dsp:cNvPr id="0" name=""/>
        <dsp:cNvSpPr/>
      </dsp:nvSpPr>
      <dsp:spPr>
        <a:xfrm>
          <a:off x="514015" y="530071"/>
          <a:ext cx="3930282" cy="3930282"/>
        </a:xfrm>
        <a:prstGeom prst="pie">
          <a:avLst>
            <a:gd name="adj1" fmla="val 16200000"/>
            <a:gd name="adj2" fmla="val 1800000"/>
          </a:avLst>
        </a:prstGeom>
        <a:gradFill rotWithShape="0">
          <a:gsLst>
            <a:gs pos="0">
              <a:srgbClr val="4590B8">
                <a:hueOff val="0"/>
                <a:satOff val="0"/>
                <a:lumOff val="0"/>
                <a:alphaOff val="0"/>
                <a:tint val="98000"/>
                <a:lumMod val="110000"/>
              </a:srgbClr>
            </a:gs>
            <a:gs pos="84000">
              <a:srgbClr val="4590B8">
                <a:hueOff val="0"/>
                <a:satOff val="0"/>
                <a:lumOff val="0"/>
                <a:alphaOff val="0"/>
                <a:shade val="90000"/>
                <a:lumMod val="88000"/>
              </a:srgbClr>
            </a:gs>
          </a:gsLst>
          <a:lin ang="5400000" scaled="0"/>
        </a:gradFill>
        <a:ln>
          <a:noFill/>
        </a:ln>
        <a:effectLst>
          <a:outerShdw blurRad="88900" dist="38100" dir="504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>
              <a:solidFill>
                <a:sysClr val="window" lastClr="FFFFFF"/>
              </a:solidFill>
              <a:latin typeface="Gill Sans MT" panose="020B0502020104020203"/>
              <a:ea typeface="+mn-ea"/>
              <a:cs typeface="+mn-cs"/>
            </a:rPr>
            <a:t>JCCPE</a:t>
          </a:r>
        </a:p>
      </dsp:txBody>
      <dsp:txXfrm>
        <a:off x="2790931" y="1534219"/>
        <a:ext cx="992546" cy="827122"/>
      </dsp:txXfrm>
    </dsp:sp>
    <dsp:sp modelId="{14CEC60C-E3CE-4E48-8031-04B8CA03FCFE}">
      <dsp:nvSpPr>
        <dsp:cNvPr id="0" name=""/>
        <dsp:cNvSpPr/>
      </dsp:nvSpPr>
      <dsp:spPr>
        <a:xfrm>
          <a:off x="374312" y="615297"/>
          <a:ext cx="3930282" cy="3930282"/>
        </a:xfrm>
        <a:prstGeom prst="pie">
          <a:avLst>
            <a:gd name="adj1" fmla="val 1800000"/>
            <a:gd name="adj2" fmla="val 9000000"/>
          </a:avLst>
        </a:prstGeom>
        <a:gradFill rotWithShape="0">
          <a:gsLst>
            <a:gs pos="0">
              <a:srgbClr val="45CBE8">
                <a:hueOff val="0"/>
                <a:satOff val="0"/>
                <a:lumOff val="0"/>
                <a:alphaOff val="0"/>
                <a:tint val="98000"/>
                <a:lumMod val="110000"/>
              </a:srgbClr>
            </a:gs>
            <a:gs pos="84000">
              <a:srgbClr val="45CBE8">
                <a:hueOff val="0"/>
                <a:satOff val="0"/>
                <a:lumOff val="0"/>
                <a:alphaOff val="0"/>
                <a:shade val="90000"/>
                <a:lumMod val="88000"/>
              </a:srgbClr>
            </a:gs>
          </a:gsLst>
          <a:lin ang="5400000" scaled="0"/>
        </a:gradFill>
        <a:ln>
          <a:noFill/>
        </a:ln>
        <a:effectLst>
          <a:outerShdw blurRad="88900" dist="38100" dir="504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>
              <a:solidFill>
                <a:sysClr val="window" lastClr="FFFFFF"/>
              </a:solidFill>
              <a:latin typeface="Gill Sans MT" panose="020B0502020104020203"/>
              <a:ea typeface="+mn-ea"/>
              <a:cs typeface="+mn-cs"/>
            </a:rPr>
            <a:t>Comité de Cooperación en materia de contratación</a:t>
          </a:r>
        </a:p>
      </dsp:txBody>
      <dsp:txXfrm>
        <a:off x="1618439" y="3316048"/>
        <a:ext cx="1488818" cy="727867"/>
      </dsp:txXfrm>
    </dsp:sp>
    <dsp:sp modelId="{B13E17C0-639C-4F3F-8219-39AC3E6BC9B5}">
      <dsp:nvSpPr>
        <dsp:cNvPr id="0" name=""/>
        <dsp:cNvSpPr/>
      </dsp:nvSpPr>
      <dsp:spPr>
        <a:xfrm>
          <a:off x="293367" y="474930"/>
          <a:ext cx="3930282" cy="3930282"/>
        </a:xfrm>
        <a:prstGeom prst="pie">
          <a:avLst>
            <a:gd name="adj1" fmla="val 9000000"/>
            <a:gd name="adj2" fmla="val 16200000"/>
          </a:avLst>
        </a:prstGeom>
        <a:solidFill>
          <a:srgbClr val="A2C777"/>
        </a:solidFill>
        <a:ln>
          <a:noFill/>
        </a:ln>
        <a:effectLst>
          <a:outerShdw blurRad="88900" dist="38100" dir="504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>
              <a:solidFill>
                <a:sysClr val="window" lastClr="FFFFFF"/>
              </a:solidFill>
              <a:latin typeface="Gill Sans MT" panose="020B0502020104020203"/>
              <a:ea typeface="+mn-ea"/>
              <a:cs typeface="+mn-cs"/>
            </a:rPr>
            <a:t>OIReScon</a:t>
          </a:r>
        </a:p>
      </dsp:txBody>
      <dsp:txXfrm>
        <a:off x="954188" y="1479077"/>
        <a:ext cx="992546" cy="827122"/>
      </dsp:txXfrm>
    </dsp:sp>
    <dsp:sp modelId="{F67DDAD3-642E-4D30-AE76-E49EEDB8374C}">
      <dsp:nvSpPr>
        <dsp:cNvPr id="0" name=""/>
        <dsp:cNvSpPr/>
      </dsp:nvSpPr>
      <dsp:spPr>
        <a:xfrm>
          <a:off x="271036" y="286768"/>
          <a:ext cx="4416889" cy="4416889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gradFill rotWithShape="0">
          <a:gsLst>
            <a:gs pos="0">
              <a:srgbClr val="4590B8">
                <a:hueOff val="0"/>
                <a:satOff val="0"/>
                <a:lumOff val="0"/>
                <a:alphaOff val="0"/>
                <a:tint val="98000"/>
                <a:lumMod val="110000"/>
              </a:srgbClr>
            </a:gs>
            <a:gs pos="84000">
              <a:srgbClr val="4590B8">
                <a:hueOff val="0"/>
                <a:satOff val="0"/>
                <a:lumOff val="0"/>
                <a:alphaOff val="0"/>
                <a:shade val="90000"/>
                <a:lumMod val="88000"/>
              </a:srgbClr>
            </a:gs>
          </a:gsLst>
          <a:lin ang="5400000" scaled="0"/>
        </a:gradFill>
        <a:ln>
          <a:noFill/>
        </a:ln>
        <a:effectLst>
          <a:outerShdw blurRad="88900" dist="38100" dir="504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8E9A441-8B54-4F3A-9663-B897532BEF98}">
      <dsp:nvSpPr>
        <dsp:cNvPr id="0" name=""/>
        <dsp:cNvSpPr/>
      </dsp:nvSpPr>
      <dsp:spPr>
        <a:xfrm>
          <a:off x="131009" y="371745"/>
          <a:ext cx="4416889" cy="4416889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gradFill rotWithShape="0">
          <a:gsLst>
            <a:gs pos="0">
              <a:srgbClr val="45CBE8">
                <a:hueOff val="0"/>
                <a:satOff val="0"/>
                <a:lumOff val="0"/>
                <a:alphaOff val="0"/>
                <a:tint val="98000"/>
                <a:lumMod val="110000"/>
              </a:srgbClr>
            </a:gs>
            <a:gs pos="84000">
              <a:srgbClr val="45CBE8">
                <a:hueOff val="0"/>
                <a:satOff val="0"/>
                <a:lumOff val="0"/>
                <a:alphaOff val="0"/>
                <a:shade val="90000"/>
                <a:lumMod val="88000"/>
              </a:srgbClr>
            </a:gs>
          </a:gsLst>
          <a:lin ang="5400000" scaled="0"/>
        </a:gradFill>
        <a:ln>
          <a:noFill/>
        </a:ln>
        <a:effectLst>
          <a:outerShdw blurRad="88900" dist="38100" dir="504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5A19726-559E-4FCF-95F8-4C8C63BBA45A}">
      <dsp:nvSpPr>
        <dsp:cNvPr id="0" name=""/>
        <dsp:cNvSpPr/>
      </dsp:nvSpPr>
      <dsp:spPr>
        <a:xfrm>
          <a:off x="49739" y="231626"/>
          <a:ext cx="4416889" cy="4416889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rgbClr val="A2C777"/>
        </a:solidFill>
        <a:ln>
          <a:noFill/>
        </a:ln>
        <a:effectLst>
          <a:outerShdw blurRad="88900" dist="38100" dir="504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09D077-207A-4C0F-8360-519597F7714B}">
      <dsp:nvSpPr>
        <dsp:cNvPr id="0" name=""/>
        <dsp:cNvSpPr/>
      </dsp:nvSpPr>
      <dsp:spPr>
        <a:xfrm>
          <a:off x="3541" y="305965"/>
          <a:ext cx="3452839" cy="7018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Fortalecer debilidades mediante mapa de riesgos</a:t>
          </a:r>
        </a:p>
      </dsp:txBody>
      <dsp:txXfrm>
        <a:off x="3541" y="305965"/>
        <a:ext cx="3452839" cy="701802"/>
      </dsp:txXfrm>
    </dsp:sp>
    <dsp:sp modelId="{DF59486B-EB49-49FD-8509-1AA05C28E43A}">
      <dsp:nvSpPr>
        <dsp:cNvPr id="0" name=""/>
        <dsp:cNvSpPr/>
      </dsp:nvSpPr>
      <dsp:spPr>
        <a:xfrm>
          <a:off x="3541" y="1007767"/>
          <a:ext cx="3452839" cy="341237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kern="1200" dirty="0">
              <a:solidFill>
                <a:schemeClr val="accent1"/>
              </a:solidFill>
            </a:rPr>
            <a:t>Elaborar </a:t>
          </a:r>
          <a:r>
            <a:rPr lang="es-ES" sz="2000" b="1" kern="1200" dirty="0">
              <a:solidFill>
                <a:schemeClr val="accent1"/>
              </a:solidFill>
            </a:rPr>
            <a:t>mapa de riesgos </a:t>
          </a:r>
          <a:r>
            <a:rPr lang="es-ES" sz="2000" kern="1200" dirty="0">
              <a:solidFill>
                <a:schemeClr val="accent1"/>
              </a:solidFill>
            </a:rPr>
            <a:t>en el que se señalen los puntos críticos</a:t>
          </a:r>
        </a:p>
      </dsp:txBody>
      <dsp:txXfrm>
        <a:off x="3541" y="1007767"/>
        <a:ext cx="3452839" cy="3412378"/>
      </dsp:txXfrm>
    </dsp:sp>
    <dsp:sp modelId="{1D862EDA-43FD-487F-AF4D-2964DA1E922C}">
      <dsp:nvSpPr>
        <dsp:cNvPr id="0" name=""/>
        <dsp:cNvSpPr/>
      </dsp:nvSpPr>
      <dsp:spPr>
        <a:xfrm>
          <a:off x="3939778" y="305965"/>
          <a:ext cx="3452839" cy="7018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Planificar supervisión, dando transparencia a metodología</a:t>
          </a:r>
        </a:p>
      </dsp:txBody>
      <dsp:txXfrm>
        <a:off x="3939778" y="305965"/>
        <a:ext cx="3452839" cy="701802"/>
      </dsp:txXfrm>
    </dsp:sp>
    <dsp:sp modelId="{AE90AA0E-1789-4E50-BCDD-11B2FA3E3D28}">
      <dsp:nvSpPr>
        <dsp:cNvPr id="0" name=""/>
        <dsp:cNvSpPr/>
      </dsp:nvSpPr>
      <dsp:spPr>
        <a:xfrm>
          <a:off x="3939778" y="1007767"/>
          <a:ext cx="3452839" cy="341237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b="1" kern="1200" dirty="0">
              <a:solidFill>
                <a:schemeClr val="tx1"/>
              </a:solidFill>
            </a:rPr>
            <a:t>Mejorar planificación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b="0" kern="1200" dirty="0">
              <a:solidFill>
                <a:schemeClr val="tx1"/>
              </a:solidFill>
            </a:rPr>
            <a:t>Incorporar al </a:t>
          </a:r>
          <a:r>
            <a:rPr lang="es-ES" sz="2000" b="1" kern="1200" dirty="0">
              <a:solidFill>
                <a:schemeClr val="tx1"/>
              </a:solidFill>
            </a:rPr>
            <a:t>Plan Estratégico apartado de planificación </a:t>
          </a:r>
          <a:r>
            <a:rPr lang="es-ES" sz="2000" b="0" kern="1200" dirty="0">
              <a:solidFill>
                <a:schemeClr val="tx1"/>
              </a:solidFill>
            </a:rPr>
            <a:t>de la supervisión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b="1" kern="1200" dirty="0">
              <a:solidFill>
                <a:schemeClr val="tx1"/>
              </a:solidFill>
            </a:rPr>
            <a:t>Documento de criterios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b="1" kern="1200" dirty="0"/>
            <a:t>Estudio </a:t>
          </a:r>
          <a:r>
            <a:rPr lang="es-ES" sz="2000" b="0" kern="1200" dirty="0"/>
            <a:t>sobre</a:t>
          </a:r>
          <a:r>
            <a:rPr lang="es-ES" sz="2000" b="1" kern="1200" dirty="0"/>
            <a:t> metodología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b="1" kern="1200" dirty="0">
              <a:solidFill>
                <a:schemeClr val="tx1"/>
              </a:solidFill>
            </a:rPr>
            <a:t>Apartado metodológico </a:t>
          </a:r>
          <a:r>
            <a:rPr lang="es-ES" sz="2000" b="0" kern="1200" dirty="0">
              <a:solidFill>
                <a:schemeClr val="tx1"/>
              </a:solidFill>
            </a:rPr>
            <a:t>en informes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b="1" kern="1200" dirty="0">
              <a:solidFill>
                <a:schemeClr val="tx1"/>
              </a:solidFill>
            </a:rPr>
            <a:t>Publicidad </a:t>
          </a:r>
          <a:r>
            <a:rPr lang="es-ES" sz="2000" b="0" kern="1200" dirty="0">
              <a:solidFill>
                <a:schemeClr val="tx1"/>
              </a:solidFill>
            </a:rPr>
            <a:t>de informes</a:t>
          </a:r>
        </a:p>
      </dsp:txBody>
      <dsp:txXfrm>
        <a:off x="3939778" y="1007767"/>
        <a:ext cx="3452839" cy="3412378"/>
      </dsp:txXfrm>
    </dsp:sp>
    <dsp:sp modelId="{D6AE81D2-95D7-491A-A837-F0C7A4444765}">
      <dsp:nvSpPr>
        <dsp:cNvPr id="0" name=""/>
        <dsp:cNvSpPr/>
      </dsp:nvSpPr>
      <dsp:spPr>
        <a:xfrm>
          <a:off x="7876015" y="305965"/>
          <a:ext cx="3452839" cy="7018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Coordinación  criterios y metodología de supervisión</a:t>
          </a:r>
        </a:p>
      </dsp:txBody>
      <dsp:txXfrm>
        <a:off x="7876015" y="305965"/>
        <a:ext cx="3452839" cy="701802"/>
      </dsp:txXfrm>
    </dsp:sp>
    <dsp:sp modelId="{F9B3CBAB-E48E-4F85-8AFB-E0DD2028F135}">
      <dsp:nvSpPr>
        <dsp:cNvPr id="0" name=""/>
        <dsp:cNvSpPr/>
      </dsp:nvSpPr>
      <dsp:spPr>
        <a:xfrm>
          <a:off x="7876015" y="1007767"/>
          <a:ext cx="3452839" cy="341237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kern="1200" dirty="0"/>
            <a:t>Estructura de </a:t>
          </a:r>
          <a:r>
            <a:rPr lang="es-ES" sz="2000" b="1" kern="1200" dirty="0"/>
            <a:t>comunicación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b="1" kern="1200" dirty="0">
              <a:solidFill>
                <a:schemeClr val="tx1"/>
              </a:solidFill>
            </a:rPr>
            <a:t>Foro</a:t>
          </a:r>
          <a:r>
            <a:rPr lang="es-ES" sz="2000" kern="1200" dirty="0">
              <a:solidFill>
                <a:schemeClr val="tx1"/>
              </a:solidFill>
            </a:rPr>
            <a:t> con agentes implicados</a:t>
          </a:r>
          <a:endParaRPr lang="es-ES" sz="2000" b="1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kern="1200" dirty="0"/>
            <a:t>Promover </a:t>
          </a:r>
          <a:r>
            <a:rPr lang="es-ES" sz="2000" b="1" kern="1200" dirty="0"/>
            <a:t>directrices comunes respecto a criterios evaluación sostenibilidad</a:t>
          </a:r>
          <a:r>
            <a:rPr lang="es-ES" sz="2000" kern="1200" dirty="0"/>
            <a:t> concesiones. </a:t>
          </a:r>
          <a:endParaRPr lang="es-ES" sz="2000" b="1" kern="1200" dirty="0"/>
        </a:p>
      </dsp:txBody>
      <dsp:txXfrm>
        <a:off x="7876015" y="1007767"/>
        <a:ext cx="3452839" cy="3412378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961261-132C-4B28-9D3B-EB59C6D121BB}">
      <dsp:nvSpPr>
        <dsp:cNvPr id="0" name=""/>
        <dsp:cNvSpPr/>
      </dsp:nvSpPr>
      <dsp:spPr>
        <a:xfrm rot="5400000">
          <a:off x="7247349" y="-2943643"/>
          <a:ext cx="1192222" cy="7382080"/>
        </a:xfrm>
        <a:prstGeom prst="round2Same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just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kern="1200" dirty="0"/>
            <a:t>Art. 332.6: Funciones de la Oficina de combatir irregularidades y aplicar buenas prácticas</a:t>
          </a:r>
        </a:p>
        <a:p>
          <a:pPr marL="228600" lvl="1" indent="-228600" algn="just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kern="1200" dirty="0"/>
            <a:t>ENCP:  Compromiso con actuación A.1.a)</a:t>
          </a:r>
        </a:p>
      </dsp:txBody>
      <dsp:txXfrm rot="-5400000">
        <a:off x="4152421" y="209484"/>
        <a:ext cx="7323881" cy="1075824"/>
      </dsp:txXfrm>
    </dsp:sp>
    <dsp:sp modelId="{48571BC4-FEC5-4947-8EA6-BBE204FA3F14}">
      <dsp:nvSpPr>
        <dsp:cNvPr id="0" name=""/>
        <dsp:cNvSpPr/>
      </dsp:nvSpPr>
      <dsp:spPr>
        <a:xfrm>
          <a:off x="0" y="2257"/>
          <a:ext cx="4152420" cy="149027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200" b="1" kern="1200" dirty="0">
              <a:solidFill>
                <a:schemeClr val="tx1"/>
              </a:solidFill>
              <a:latin typeface="Gill Sans MT" panose="020B0502020104020203"/>
              <a:ea typeface="+mn-ea"/>
              <a:cs typeface="+mn-cs"/>
            </a:rPr>
            <a:t>Origen </a:t>
          </a:r>
          <a:endParaRPr lang="es-ES" sz="2900" b="1" kern="1200" dirty="0">
            <a:solidFill>
              <a:schemeClr val="tx1"/>
            </a:solidFill>
          </a:endParaRPr>
        </a:p>
      </dsp:txBody>
      <dsp:txXfrm>
        <a:off x="72749" y="75006"/>
        <a:ext cx="4006922" cy="1344780"/>
      </dsp:txXfrm>
    </dsp:sp>
    <dsp:sp modelId="{03B0170E-7031-4C84-9484-35A4EC48BF41}">
      <dsp:nvSpPr>
        <dsp:cNvPr id="0" name=""/>
        <dsp:cNvSpPr/>
      </dsp:nvSpPr>
      <dsp:spPr>
        <a:xfrm rot="5400000">
          <a:off x="7247349" y="-1378850"/>
          <a:ext cx="1192222" cy="7382080"/>
        </a:xfrm>
        <a:prstGeom prst="round2Same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just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kern="1200" dirty="0"/>
            <a:t>Construido a partir de las conclusiones de los 6 IAS y de los 7 IES</a:t>
          </a:r>
        </a:p>
        <a:p>
          <a:pPr marL="228600" lvl="1" indent="-228600" algn="just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kern="1200" dirty="0"/>
            <a:t>Definidos 147 indicadores que han servido para analizar los informes y las  tendencias</a:t>
          </a:r>
        </a:p>
      </dsp:txBody>
      <dsp:txXfrm rot="-5400000">
        <a:off x="4152421" y="1774277"/>
        <a:ext cx="7323881" cy="1075824"/>
      </dsp:txXfrm>
    </dsp:sp>
    <dsp:sp modelId="{AC1231B9-0614-4749-A6E4-B544CE30AA83}">
      <dsp:nvSpPr>
        <dsp:cNvPr id="0" name=""/>
        <dsp:cNvSpPr/>
      </dsp:nvSpPr>
      <dsp:spPr>
        <a:xfrm>
          <a:off x="0" y="1567050"/>
          <a:ext cx="4152420" cy="149027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200" b="1" kern="1200" dirty="0">
              <a:solidFill>
                <a:schemeClr val="tx1"/>
              </a:solidFill>
            </a:rPr>
            <a:t>Metodología </a:t>
          </a:r>
          <a:endParaRPr lang="es-ES" sz="3200" kern="1200" dirty="0">
            <a:solidFill>
              <a:schemeClr val="tx1"/>
            </a:solidFill>
          </a:endParaRPr>
        </a:p>
      </dsp:txBody>
      <dsp:txXfrm>
        <a:off x="72749" y="1639799"/>
        <a:ext cx="4006922" cy="1344780"/>
      </dsp:txXfrm>
    </dsp:sp>
    <dsp:sp modelId="{3E59704C-6BB0-4E79-9414-767D93D3D698}">
      <dsp:nvSpPr>
        <dsp:cNvPr id="0" name=""/>
        <dsp:cNvSpPr/>
      </dsp:nvSpPr>
      <dsp:spPr>
        <a:xfrm rot="5400000">
          <a:off x="7247349" y="185941"/>
          <a:ext cx="1192222" cy="7382080"/>
        </a:xfrm>
        <a:prstGeom prst="round2Same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just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kern="1200" dirty="0"/>
            <a:t>Riesgos de carácter transversal: afectan a todo el proceso</a:t>
          </a:r>
        </a:p>
        <a:p>
          <a:pPr marL="228600" lvl="1" indent="-228600" algn="just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kern="1200" dirty="0"/>
            <a:t>Riesgos relacionados con las diferentes fases del proceso de contratación: preparación, licitación y adjudicación y ejecución</a:t>
          </a:r>
        </a:p>
      </dsp:txBody>
      <dsp:txXfrm rot="-5400000">
        <a:off x="4152421" y="3339069"/>
        <a:ext cx="7323881" cy="1075824"/>
      </dsp:txXfrm>
    </dsp:sp>
    <dsp:sp modelId="{7CA51EF7-EFA3-445F-9CF1-8A47C035E49F}">
      <dsp:nvSpPr>
        <dsp:cNvPr id="0" name=""/>
        <dsp:cNvSpPr/>
      </dsp:nvSpPr>
      <dsp:spPr>
        <a:xfrm>
          <a:off x="0" y="3106016"/>
          <a:ext cx="4152420" cy="149027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200" b="1" kern="1200" dirty="0">
              <a:solidFill>
                <a:schemeClr val="tx1"/>
              </a:solidFill>
              <a:latin typeface="Gill Sans MT" panose="020B0502020104020203"/>
              <a:ea typeface="+mn-ea"/>
              <a:cs typeface="+mn-cs"/>
            </a:rPr>
            <a:t>Clasificación </a:t>
          </a:r>
        </a:p>
      </dsp:txBody>
      <dsp:txXfrm>
        <a:off x="72749" y="3178765"/>
        <a:ext cx="4006922" cy="134478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F30D4C-8058-4FAC-BB28-3B1DD717F958}">
      <dsp:nvSpPr>
        <dsp:cNvPr id="0" name=""/>
        <dsp:cNvSpPr/>
      </dsp:nvSpPr>
      <dsp:spPr>
        <a:xfrm>
          <a:off x="5490" y="0"/>
          <a:ext cx="1317728" cy="281808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>
              <a:solidFill>
                <a:srgbClr val="002060"/>
              </a:solidFill>
            </a:rPr>
            <a:t>Publicidad y calidad  información</a:t>
          </a:r>
        </a:p>
      </dsp:txBody>
      <dsp:txXfrm>
        <a:off x="5490" y="0"/>
        <a:ext cx="1317728" cy="845425"/>
      </dsp:txXfrm>
    </dsp:sp>
    <dsp:sp modelId="{7D28FD26-4223-420B-B566-00428B4C08C9}">
      <dsp:nvSpPr>
        <dsp:cNvPr id="0" name=""/>
        <dsp:cNvSpPr/>
      </dsp:nvSpPr>
      <dsp:spPr>
        <a:xfrm>
          <a:off x="137263" y="846250"/>
          <a:ext cx="1054182" cy="84969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6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solidFill>
                <a:schemeClr val="accent6">
                  <a:lumMod val="50000"/>
                </a:schemeClr>
              </a:solidFill>
            </a:rPr>
            <a:t>Listado de datos relevantes</a:t>
          </a:r>
        </a:p>
      </dsp:txBody>
      <dsp:txXfrm>
        <a:off x="162150" y="871137"/>
        <a:ext cx="1004408" cy="799916"/>
      </dsp:txXfrm>
    </dsp:sp>
    <dsp:sp modelId="{49DB058D-890C-4A36-8F99-EE8F14310E4B}">
      <dsp:nvSpPr>
        <dsp:cNvPr id="0" name=""/>
        <dsp:cNvSpPr/>
      </dsp:nvSpPr>
      <dsp:spPr>
        <a:xfrm>
          <a:off x="137263" y="1826663"/>
          <a:ext cx="1054182" cy="84969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Información en formato abierto y reutilizable</a:t>
          </a:r>
        </a:p>
      </dsp:txBody>
      <dsp:txXfrm>
        <a:off x="162150" y="1851550"/>
        <a:ext cx="1004408" cy="799916"/>
      </dsp:txXfrm>
    </dsp:sp>
    <dsp:sp modelId="{31C8FCBB-699F-448B-B5F8-64748D836057}">
      <dsp:nvSpPr>
        <dsp:cNvPr id="0" name=""/>
        <dsp:cNvSpPr/>
      </dsp:nvSpPr>
      <dsp:spPr>
        <a:xfrm>
          <a:off x="1422048" y="0"/>
          <a:ext cx="1317728" cy="281808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>
              <a:solidFill>
                <a:srgbClr val="002060"/>
              </a:solidFill>
            </a:rPr>
            <a:t>Falta de profesionalización</a:t>
          </a:r>
        </a:p>
      </dsp:txBody>
      <dsp:txXfrm>
        <a:off x="1422048" y="0"/>
        <a:ext cx="1317728" cy="845425"/>
      </dsp:txXfrm>
    </dsp:sp>
    <dsp:sp modelId="{123187F0-754B-464B-B901-0A384F499ECA}">
      <dsp:nvSpPr>
        <dsp:cNvPr id="0" name=""/>
        <dsp:cNvSpPr/>
      </dsp:nvSpPr>
      <dsp:spPr>
        <a:xfrm>
          <a:off x="1553821" y="846250"/>
          <a:ext cx="1054182" cy="84969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6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Marcos de Competencias</a:t>
          </a:r>
        </a:p>
      </dsp:txBody>
      <dsp:txXfrm>
        <a:off x="1578708" y="871137"/>
        <a:ext cx="1004408" cy="799916"/>
      </dsp:txXfrm>
    </dsp:sp>
    <dsp:sp modelId="{D772C4EB-7805-4B7A-A385-6305364DB83B}">
      <dsp:nvSpPr>
        <dsp:cNvPr id="0" name=""/>
        <dsp:cNvSpPr/>
      </dsp:nvSpPr>
      <dsp:spPr>
        <a:xfrm>
          <a:off x="1553821" y="1826663"/>
          <a:ext cx="1054182" cy="84969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Desarrollo Marco de competencias</a:t>
          </a:r>
        </a:p>
      </dsp:txBody>
      <dsp:txXfrm>
        <a:off x="1578708" y="1851550"/>
        <a:ext cx="1004408" cy="799916"/>
      </dsp:txXfrm>
    </dsp:sp>
    <dsp:sp modelId="{ABC1B5EE-3F76-4F25-89AA-13EE481F03E4}">
      <dsp:nvSpPr>
        <dsp:cNvPr id="0" name=""/>
        <dsp:cNvSpPr/>
      </dsp:nvSpPr>
      <dsp:spPr>
        <a:xfrm>
          <a:off x="2838606" y="0"/>
          <a:ext cx="1317728" cy="281808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>
              <a:solidFill>
                <a:srgbClr val="002060"/>
              </a:solidFill>
            </a:rPr>
            <a:t>Coordinación institucional mejorable</a:t>
          </a:r>
        </a:p>
      </dsp:txBody>
      <dsp:txXfrm>
        <a:off x="2838606" y="0"/>
        <a:ext cx="1317728" cy="845425"/>
      </dsp:txXfrm>
    </dsp:sp>
    <dsp:sp modelId="{B89CF995-9DD0-4645-A9DC-FD408204C099}">
      <dsp:nvSpPr>
        <dsp:cNvPr id="0" name=""/>
        <dsp:cNvSpPr/>
      </dsp:nvSpPr>
      <dsp:spPr>
        <a:xfrm>
          <a:off x="2970379" y="846250"/>
          <a:ext cx="1054182" cy="84969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6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kern="1200" dirty="0"/>
            <a:t>Creación de redes: Red Antifraude</a:t>
          </a:r>
        </a:p>
      </dsp:txBody>
      <dsp:txXfrm>
        <a:off x="2995266" y="871137"/>
        <a:ext cx="1004408" cy="799916"/>
      </dsp:txXfrm>
    </dsp:sp>
    <dsp:sp modelId="{D772A0E3-B27A-4F53-ADB2-E2D680E4D20E}">
      <dsp:nvSpPr>
        <dsp:cNvPr id="0" name=""/>
        <dsp:cNvSpPr/>
      </dsp:nvSpPr>
      <dsp:spPr>
        <a:xfrm>
          <a:off x="2970379" y="1826663"/>
          <a:ext cx="1054182" cy="84969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kern="1200" dirty="0"/>
            <a:t>Relación mejorada entre diferentes agentes</a:t>
          </a:r>
        </a:p>
      </dsp:txBody>
      <dsp:txXfrm>
        <a:off x="2995266" y="1851550"/>
        <a:ext cx="1004408" cy="799916"/>
      </dsp:txXfrm>
    </dsp:sp>
    <dsp:sp modelId="{EA7555B6-596B-4FFD-BC62-1DCF395CF2CB}">
      <dsp:nvSpPr>
        <dsp:cNvPr id="0" name=""/>
        <dsp:cNvSpPr/>
      </dsp:nvSpPr>
      <dsp:spPr>
        <a:xfrm>
          <a:off x="4255164" y="0"/>
          <a:ext cx="1317728" cy="281808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>
              <a:solidFill>
                <a:srgbClr val="002060"/>
              </a:solidFill>
            </a:rPr>
            <a:t>Prácticas colusorias</a:t>
          </a:r>
        </a:p>
      </dsp:txBody>
      <dsp:txXfrm>
        <a:off x="4255164" y="0"/>
        <a:ext cx="1317728" cy="845425"/>
      </dsp:txXfrm>
    </dsp:sp>
    <dsp:sp modelId="{97AE4AE1-4ECD-49C0-9CF0-82EB9A314E12}">
      <dsp:nvSpPr>
        <dsp:cNvPr id="0" name=""/>
        <dsp:cNvSpPr/>
      </dsp:nvSpPr>
      <dsp:spPr>
        <a:xfrm>
          <a:off x="4386937" y="846079"/>
          <a:ext cx="1054182" cy="48119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6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kern="1200" dirty="0"/>
            <a:t>Formación: 13 jornadas</a:t>
          </a:r>
        </a:p>
      </dsp:txBody>
      <dsp:txXfrm>
        <a:off x="4401031" y="860173"/>
        <a:ext cx="1025994" cy="453005"/>
      </dsp:txXfrm>
    </dsp:sp>
    <dsp:sp modelId="{391A521F-003B-4052-8588-86431E194178}">
      <dsp:nvSpPr>
        <dsp:cNvPr id="0" name=""/>
        <dsp:cNvSpPr/>
      </dsp:nvSpPr>
      <dsp:spPr>
        <a:xfrm>
          <a:off x="4386937" y="1401302"/>
          <a:ext cx="1054182" cy="48119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6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kern="1200" dirty="0"/>
            <a:t>Guías (CNMC, AVC)</a:t>
          </a:r>
        </a:p>
      </dsp:txBody>
      <dsp:txXfrm>
        <a:off x="4401031" y="1415396"/>
        <a:ext cx="1025994" cy="453005"/>
      </dsp:txXfrm>
    </dsp:sp>
    <dsp:sp modelId="{9B0829A8-E388-40DF-A9BE-D8F9BCA77626}">
      <dsp:nvSpPr>
        <dsp:cNvPr id="0" name=""/>
        <dsp:cNvSpPr/>
      </dsp:nvSpPr>
      <dsp:spPr>
        <a:xfrm>
          <a:off x="4386937" y="1956525"/>
          <a:ext cx="1054182" cy="71999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6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kern="1200" dirty="0"/>
            <a:t>Comunicación indicios de colusión en la contratación (ACCO)</a:t>
          </a:r>
        </a:p>
      </dsp:txBody>
      <dsp:txXfrm>
        <a:off x="4408025" y="1977613"/>
        <a:ext cx="1012006" cy="677823"/>
      </dsp:txXfrm>
    </dsp:sp>
    <dsp:sp modelId="{4AE9A2D8-A27E-46EB-8347-BDE8B7752E19}">
      <dsp:nvSpPr>
        <dsp:cNvPr id="0" name=""/>
        <dsp:cNvSpPr/>
      </dsp:nvSpPr>
      <dsp:spPr>
        <a:xfrm>
          <a:off x="5671722" y="0"/>
          <a:ext cx="1317728" cy="281808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>
              <a:solidFill>
                <a:srgbClr val="002060"/>
              </a:solidFill>
            </a:rPr>
            <a:t>Irregularidades asociadas a fraude y corrupción</a:t>
          </a:r>
        </a:p>
      </dsp:txBody>
      <dsp:txXfrm>
        <a:off x="5671722" y="0"/>
        <a:ext cx="1317728" cy="845425"/>
      </dsp:txXfrm>
    </dsp:sp>
    <dsp:sp modelId="{E5DC10EA-9018-4999-8018-3A4F6341BEF7}">
      <dsp:nvSpPr>
        <dsp:cNvPr id="0" name=""/>
        <dsp:cNvSpPr/>
      </dsp:nvSpPr>
      <dsp:spPr>
        <a:xfrm>
          <a:off x="5803495" y="845666"/>
          <a:ext cx="1054182" cy="55364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6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kern="1200" dirty="0"/>
            <a:t>Códigos integridad y éticos (AVAF, OAAF)</a:t>
          </a:r>
        </a:p>
      </dsp:txBody>
      <dsp:txXfrm>
        <a:off x="5819711" y="861882"/>
        <a:ext cx="1021750" cy="521208"/>
      </dsp:txXfrm>
    </dsp:sp>
    <dsp:sp modelId="{631B2936-3B6C-4595-949F-EB23C7AD74BF}">
      <dsp:nvSpPr>
        <dsp:cNvPr id="0" name=""/>
        <dsp:cNvSpPr/>
      </dsp:nvSpPr>
      <dsp:spPr>
        <a:xfrm>
          <a:off x="5803495" y="1484482"/>
          <a:ext cx="1054182" cy="55364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6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kern="1200" dirty="0"/>
            <a:t>Catálogo riesgos (AVAF) y Guía buenas prácticas (OAAF)</a:t>
          </a:r>
        </a:p>
      </dsp:txBody>
      <dsp:txXfrm>
        <a:off x="5819711" y="1500698"/>
        <a:ext cx="1021750" cy="521208"/>
      </dsp:txXfrm>
    </dsp:sp>
    <dsp:sp modelId="{4B3EDDED-2BC9-4C49-A370-B3236ACAFC95}">
      <dsp:nvSpPr>
        <dsp:cNvPr id="0" name=""/>
        <dsp:cNvSpPr/>
      </dsp:nvSpPr>
      <dsp:spPr>
        <a:xfrm>
          <a:off x="5803495" y="2123298"/>
          <a:ext cx="1054182" cy="55364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6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kern="1200" dirty="0"/>
            <a:t>Cláusulas integridad pliegos tipo (Bústia BCN)</a:t>
          </a:r>
        </a:p>
      </dsp:txBody>
      <dsp:txXfrm>
        <a:off x="5819711" y="2139514"/>
        <a:ext cx="1021750" cy="521208"/>
      </dsp:txXfrm>
    </dsp:sp>
    <dsp:sp modelId="{DEFD8AE7-6122-4B2F-8675-E89B8F5F5761}">
      <dsp:nvSpPr>
        <dsp:cNvPr id="0" name=""/>
        <dsp:cNvSpPr/>
      </dsp:nvSpPr>
      <dsp:spPr>
        <a:xfrm>
          <a:off x="7088280" y="0"/>
          <a:ext cx="1317728" cy="281808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>
              <a:solidFill>
                <a:srgbClr val="002060"/>
              </a:solidFill>
            </a:rPr>
            <a:t>Inseguridad 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>
              <a:solidFill>
                <a:srgbClr val="002060"/>
              </a:solidFill>
            </a:rPr>
            <a:t>Jurídica</a:t>
          </a:r>
        </a:p>
      </dsp:txBody>
      <dsp:txXfrm>
        <a:off x="7088280" y="0"/>
        <a:ext cx="1317728" cy="845425"/>
      </dsp:txXfrm>
    </dsp:sp>
    <dsp:sp modelId="{2E4C0A9A-9487-497A-A8F4-382F8D062BD7}">
      <dsp:nvSpPr>
        <dsp:cNvPr id="0" name=""/>
        <dsp:cNvSpPr/>
      </dsp:nvSpPr>
      <dsp:spPr>
        <a:xfrm>
          <a:off x="7220053" y="846250"/>
          <a:ext cx="1054182" cy="84969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6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Difusión: Buscador</a:t>
          </a:r>
        </a:p>
      </dsp:txBody>
      <dsp:txXfrm>
        <a:off x="7244940" y="871137"/>
        <a:ext cx="1004408" cy="799916"/>
      </dsp:txXfrm>
    </dsp:sp>
    <dsp:sp modelId="{8856250F-138A-4300-BC0F-CAEC5FB13178}">
      <dsp:nvSpPr>
        <dsp:cNvPr id="0" name=""/>
        <dsp:cNvSpPr/>
      </dsp:nvSpPr>
      <dsp:spPr>
        <a:xfrm>
          <a:off x="7220053" y="1826663"/>
          <a:ext cx="1054182" cy="84969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6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Coordinación: Acuerdo intercambio información </a:t>
          </a:r>
        </a:p>
      </dsp:txBody>
      <dsp:txXfrm>
        <a:off x="7244940" y="1851550"/>
        <a:ext cx="1004408" cy="799916"/>
      </dsp:txXfrm>
    </dsp:sp>
    <dsp:sp modelId="{708FD8F8-DB71-4E24-9372-A6122351C4BA}">
      <dsp:nvSpPr>
        <dsp:cNvPr id="0" name=""/>
        <dsp:cNvSpPr/>
      </dsp:nvSpPr>
      <dsp:spPr>
        <a:xfrm>
          <a:off x="8504838" y="0"/>
          <a:ext cx="1317728" cy="281808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>
              <a:solidFill>
                <a:srgbClr val="002060"/>
              </a:solidFill>
            </a:rPr>
            <a:t>Contratación estratégica</a:t>
          </a:r>
        </a:p>
      </dsp:txBody>
      <dsp:txXfrm>
        <a:off x="8504838" y="0"/>
        <a:ext cx="1317728" cy="845425"/>
      </dsp:txXfrm>
    </dsp:sp>
    <dsp:sp modelId="{342782F4-D5F3-42B2-AE21-AC5A0B34ECFE}">
      <dsp:nvSpPr>
        <dsp:cNvPr id="0" name=""/>
        <dsp:cNvSpPr/>
      </dsp:nvSpPr>
      <dsp:spPr>
        <a:xfrm>
          <a:off x="8636611" y="845425"/>
          <a:ext cx="1054182" cy="183175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Incorporar contratación estratégica a procedimiento</a:t>
          </a:r>
        </a:p>
      </dsp:txBody>
      <dsp:txXfrm>
        <a:off x="8667487" y="876301"/>
        <a:ext cx="992430" cy="1770002"/>
      </dsp:txXfrm>
    </dsp:sp>
    <dsp:sp modelId="{131BA577-990A-4123-87A5-9A585DED1D00}">
      <dsp:nvSpPr>
        <dsp:cNvPr id="0" name=""/>
        <dsp:cNvSpPr/>
      </dsp:nvSpPr>
      <dsp:spPr>
        <a:xfrm>
          <a:off x="9921397" y="0"/>
          <a:ext cx="1317728" cy="281808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>
              <a:solidFill>
                <a:srgbClr val="002060"/>
              </a:solidFill>
            </a:rPr>
            <a:t>Publicidad EMP</a:t>
          </a:r>
        </a:p>
      </dsp:txBody>
      <dsp:txXfrm>
        <a:off x="9921397" y="0"/>
        <a:ext cx="1317728" cy="845425"/>
      </dsp:txXfrm>
    </dsp:sp>
    <dsp:sp modelId="{E9D0DC87-A2F5-497E-BED0-071282E3F336}">
      <dsp:nvSpPr>
        <dsp:cNvPr id="0" name=""/>
        <dsp:cNvSpPr/>
      </dsp:nvSpPr>
      <dsp:spPr>
        <a:xfrm>
          <a:off x="10053169" y="846250"/>
          <a:ext cx="1054182" cy="84969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6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Publicación de justificación EMP</a:t>
          </a:r>
        </a:p>
      </dsp:txBody>
      <dsp:txXfrm>
        <a:off x="10078056" y="871137"/>
        <a:ext cx="1004408" cy="799916"/>
      </dsp:txXfrm>
    </dsp:sp>
    <dsp:sp modelId="{E71217B7-0EC0-49EF-82A1-9B423EDA563A}">
      <dsp:nvSpPr>
        <dsp:cNvPr id="0" name=""/>
        <dsp:cNvSpPr/>
      </dsp:nvSpPr>
      <dsp:spPr>
        <a:xfrm>
          <a:off x="10053169" y="1826663"/>
          <a:ext cx="1054182" cy="84969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Coordinar exigencias LCSP y LTBG</a:t>
          </a:r>
        </a:p>
      </dsp:txBody>
      <dsp:txXfrm>
        <a:off x="10078056" y="1851550"/>
        <a:ext cx="1004408" cy="799916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5C209C-224C-4EB9-9D4A-F5F957E9EEA3}">
      <dsp:nvSpPr>
        <dsp:cNvPr id="0" name=""/>
        <dsp:cNvSpPr/>
      </dsp:nvSpPr>
      <dsp:spPr>
        <a:xfrm>
          <a:off x="2503" y="0"/>
          <a:ext cx="2456636" cy="26874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Falta publicidad y transparencia en Programación</a:t>
          </a:r>
        </a:p>
      </dsp:txBody>
      <dsp:txXfrm>
        <a:off x="2503" y="0"/>
        <a:ext cx="2456636" cy="806233"/>
      </dsp:txXfrm>
    </dsp:sp>
    <dsp:sp modelId="{6D0B80A0-2DB8-464D-BD7A-12537E2C24AC}">
      <dsp:nvSpPr>
        <dsp:cNvPr id="0" name=""/>
        <dsp:cNvSpPr/>
      </dsp:nvSpPr>
      <dsp:spPr>
        <a:xfrm>
          <a:off x="248167" y="806233"/>
          <a:ext cx="1965309" cy="174683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Plataformas con herramientas que faciliten publicidad de programación </a:t>
          </a:r>
        </a:p>
      </dsp:txBody>
      <dsp:txXfrm>
        <a:off x="299330" y="857396"/>
        <a:ext cx="1862983" cy="1644512"/>
      </dsp:txXfrm>
    </dsp:sp>
    <dsp:sp modelId="{9040D875-993E-430F-9C35-553FCA8F5BBD}">
      <dsp:nvSpPr>
        <dsp:cNvPr id="0" name=""/>
        <dsp:cNvSpPr/>
      </dsp:nvSpPr>
      <dsp:spPr>
        <a:xfrm>
          <a:off x="2643387" y="0"/>
          <a:ext cx="2456636" cy="26874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CPM</a:t>
          </a:r>
        </a:p>
      </dsp:txBody>
      <dsp:txXfrm>
        <a:off x="2643387" y="0"/>
        <a:ext cx="2456636" cy="806233"/>
      </dsp:txXfrm>
    </dsp:sp>
    <dsp:sp modelId="{5A1E376C-CB2C-46D3-8C9C-A922BFBB54FD}">
      <dsp:nvSpPr>
        <dsp:cNvPr id="0" name=""/>
        <dsp:cNvSpPr/>
      </dsp:nvSpPr>
      <dsp:spPr>
        <a:xfrm>
          <a:off x="2889051" y="806233"/>
          <a:ext cx="1965309" cy="174683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Vincular CPM y Expediente </a:t>
          </a:r>
        </a:p>
      </dsp:txBody>
      <dsp:txXfrm>
        <a:off x="2940214" y="857396"/>
        <a:ext cx="1862983" cy="1644512"/>
      </dsp:txXfrm>
    </dsp:sp>
    <dsp:sp modelId="{E146C1AD-33B9-484C-8D20-0870D2FC976D}">
      <dsp:nvSpPr>
        <dsp:cNvPr id="0" name=""/>
        <dsp:cNvSpPr/>
      </dsp:nvSpPr>
      <dsp:spPr>
        <a:xfrm>
          <a:off x="5284272" y="0"/>
          <a:ext cx="2456636" cy="26874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/>
            <a:t>Riesgos de diseño del procedimiento</a:t>
          </a:r>
          <a:endParaRPr lang="es-ES" sz="1700" kern="1200" dirty="0"/>
        </a:p>
      </dsp:txBody>
      <dsp:txXfrm>
        <a:off x="5284272" y="0"/>
        <a:ext cx="2456636" cy="806233"/>
      </dsp:txXfrm>
    </dsp:sp>
    <dsp:sp modelId="{34FF9B1F-886E-4943-975F-83CF38843E2D}">
      <dsp:nvSpPr>
        <dsp:cNvPr id="0" name=""/>
        <dsp:cNvSpPr/>
      </dsp:nvSpPr>
      <dsp:spPr>
        <a:xfrm>
          <a:off x="5529936" y="807020"/>
          <a:ext cx="1965309" cy="81030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Solvencia adaptada al objeto del contrato</a:t>
          </a:r>
        </a:p>
      </dsp:txBody>
      <dsp:txXfrm>
        <a:off x="5553669" y="830753"/>
        <a:ext cx="1917843" cy="762835"/>
      </dsp:txXfrm>
    </dsp:sp>
    <dsp:sp modelId="{90DE4130-3E48-4F35-9EB9-68B6A7980534}">
      <dsp:nvSpPr>
        <dsp:cNvPr id="0" name=""/>
        <dsp:cNvSpPr/>
      </dsp:nvSpPr>
      <dsp:spPr>
        <a:xfrm>
          <a:off x="5529936" y="1741983"/>
          <a:ext cx="1965309" cy="81030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Lotes de menor tamaño y con desglose: facilitar acceso a pymes</a:t>
          </a:r>
        </a:p>
      </dsp:txBody>
      <dsp:txXfrm>
        <a:off x="5553669" y="1765716"/>
        <a:ext cx="1917843" cy="762835"/>
      </dsp:txXfrm>
    </dsp:sp>
    <dsp:sp modelId="{BD589077-5575-41E9-8892-3D4A2A93A9C6}">
      <dsp:nvSpPr>
        <dsp:cNvPr id="0" name=""/>
        <dsp:cNvSpPr/>
      </dsp:nvSpPr>
      <dsp:spPr>
        <a:xfrm>
          <a:off x="7925156" y="0"/>
          <a:ext cx="2456636" cy="26874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Riesgos de justificación del procedimiento</a:t>
          </a:r>
        </a:p>
      </dsp:txBody>
      <dsp:txXfrm>
        <a:off x="7925156" y="0"/>
        <a:ext cx="2456636" cy="806233"/>
      </dsp:txXfrm>
    </dsp:sp>
    <dsp:sp modelId="{9A4AC27B-1F85-492C-A3A2-1C18E1B94052}">
      <dsp:nvSpPr>
        <dsp:cNvPr id="0" name=""/>
        <dsp:cNvSpPr/>
      </dsp:nvSpPr>
      <dsp:spPr>
        <a:xfrm>
          <a:off x="8170820" y="806233"/>
          <a:ext cx="1965309" cy="174683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Emergencia y </a:t>
          </a:r>
          <a:r>
            <a:rPr lang="es-ES" sz="1400" kern="1200" dirty="0" err="1"/>
            <a:t>NsP</a:t>
          </a:r>
          <a:r>
            <a:rPr lang="es-ES" sz="1400" kern="1200" dirty="0"/>
            <a:t> por razón de imperiosa urgencia</a:t>
          </a:r>
        </a:p>
      </dsp:txBody>
      <dsp:txXfrm>
        <a:off x="8221983" y="857396"/>
        <a:ext cx="1862983" cy="1644512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645792-642F-4D25-82F0-C2A6BC2CB019}">
      <dsp:nvSpPr>
        <dsp:cNvPr id="0" name=""/>
        <dsp:cNvSpPr/>
      </dsp:nvSpPr>
      <dsp:spPr>
        <a:xfrm>
          <a:off x="2485" y="0"/>
          <a:ext cx="2438922" cy="2640028"/>
        </a:xfrm>
        <a:prstGeom prst="roundRect">
          <a:avLst>
            <a:gd name="adj" fmla="val 1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Capacidad de licitadores: prohibiciones para contratar</a:t>
          </a:r>
        </a:p>
      </dsp:txBody>
      <dsp:txXfrm>
        <a:off x="2485" y="0"/>
        <a:ext cx="2438922" cy="792008"/>
      </dsp:txXfrm>
    </dsp:sp>
    <dsp:sp modelId="{D1BBE4EB-8C04-45E3-9535-C87CCBE12DB3}">
      <dsp:nvSpPr>
        <dsp:cNvPr id="0" name=""/>
        <dsp:cNvSpPr/>
      </dsp:nvSpPr>
      <dsp:spPr>
        <a:xfrm>
          <a:off x="246377" y="792008"/>
          <a:ext cx="1951138" cy="171601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Protocolos para identificar causas y mantener actualizada información</a:t>
          </a:r>
        </a:p>
      </dsp:txBody>
      <dsp:txXfrm>
        <a:off x="296637" y="842268"/>
        <a:ext cx="1850618" cy="1615498"/>
      </dsp:txXfrm>
    </dsp:sp>
    <dsp:sp modelId="{9C1EFE78-C65E-43A0-8940-3A6510E79D12}">
      <dsp:nvSpPr>
        <dsp:cNvPr id="0" name=""/>
        <dsp:cNvSpPr/>
      </dsp:nvSpPr>
      <dsp:spPr>
        <a:xfrm>
          <a:off x="2624327" y="0"/>
          <a:ext cx="2438922" cy="2640028"/>
        </a:xfrm>
        <a:prstGeom prst="roundRect">
          <a:avLst>
            <a:gd name="adj" fmla="val 1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Uso de licitaciones y notificaciones electrónicas</a:t>
          </a:r>
        </a:p>
      </dsp:txBody>
      <dsp:txXfrm>
        <a:off x="2624327" y="0"/>
        <a:ext cx="2438922" cy="792008"/>
      </dsp:txXfrm>
    </dsp:sp>
    <dsp:sp modelId="{A6BEDA68-717E-47AF-B55A-66A3B3A81918}">
      <dsp:nvSpPr>
        <dsp:cNvPr id="0" name=""/>
        <dsp:cNvSpPr/>
      </dsp:nvSpPr>
      <dsp:spPr>
        <a:xfrm>
          <a:off x="2868219" y="792008"/>
          <a:ext cx="1951138" cy="171601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Mejores funcionalidades en plataformas </a:t>
          </a:r>
        </a:p>
      </dsp:txBody>
      <dsp:txXfrm>
        <a:off x="2918479" y="842268"/>
        <a:ext cx="1850618" cy="1615498"/>
      </dsp:txXfrm>
    </dsp:sp>
    <dsp:sp modelId="{875B7D58-2E80-417B-B9E7-29ABE52F6829}">
      <dsp:nvSpPr>
        <dsp:cNvPr id="0" name=""/>
        <dsp:cNvSpPr/>
      </dsp:nvSpPr>
      <dsp:spPr>
        <a:xfrm>
          <a:off x="5246169" y="0"/>
          <a:ext cx="2438922" cy="2640028"/>
        </a:xfrm>
        <a:prstGeom prst="roundRect">
          <a:avLst>
            <a:gd name="adj" fmla="val 1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Motivación de la adjudicación y valoración de criterios</a:t>
          </a:r>
        </a:p>
      </dsp:txBody>
      <dsp:txXfrm>
        <a:off x="5246169" y="0"/>
        <a:ext cx="2438922" cy="792008"/>
      </dsp:txXfrm>
    </dsp:sp>
    <dsp:sp modelId="{57DD2B8E-661D-43F0-8F8B-4A956362D59B}">
      <dsp:nvSpPr>
        <dsp:cNvPr id="0" name=""/>
        <dsp:cNvSpPr/>
      </dsp:nvSpPr>
      <dsp:spPr>
        <a:xfrm>
          <a:off x="5490061" y="792781"/>
          <a:ext cx="1951138" cy="79600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Publicidad y accesibilidad de REC. </a:t>
          </a:r>
        </a:p>
      </dsp:txBody>
      <dsp:txXfrm>
        <a:off x="5513375" y="816095"/>
        <a:ext cx="1904510" cy="749376"/>
      </dsp:txXfrm>
    </dsp:sp>
    <dsp:sp modelId="{274BE3EA-2315-47C9-9A54-1B7D158AFCB2}">
      <dsp:nvSpPr>
        <dsp:cNvPr id="0" name=""/>
        <dsp:cNvSpPr/>
      </dsp:nvSpPr>
      <dsp:spPr>
        <a:xfrm>
          <a:off x="5490061" y="1711248"/>
          <a:ext cx="1951138" cy="79600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/>
            <a:t>Incorporación </a:t>
          </a:r>
          <a:r>
            <a:rPr lang="es-ES" sz="1400" kern="1200" dirty="0"/>
            <a:t>de principales datos de REC a expediente</a:t>
          </a:r>
        </a:p>
      </dsp:txBody>
      <dsp:txXfrm>
        <a:off x="5513375" y="1734562"/>
        <a:ext cx="1904510" cy="749376"/>
      </dsp:txXfrm>
    </dsp:sp>
    <dsp:sp modelId="{CC97AA64-2DCA-421F-8021-5D7A208098CA}">
      <dsp:nvSpPr>
        <dsp:cNvPr id="0" name=""/>
        <dsp:cNvSpPr/>
      </dsp:nvSpPr>
      <dsp:spPr>
        <a:xfrm>
          <a:off x="7868011" y="0"/>
          <a:ext cx="2438922" cy="2640028"/>
        </a:xfrm>
        <a:prstGeom prst="roundRect">
          <a:avLst>
            <a:gd name="adj" fmla="val 1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Riesgos relacionados con REC</a:t>
          </a:r>
        </a:p>
      </dsp:txBody>
      <dsp:txXfrm>
        <a:off x="7868011" y="0"/>
        <a:ext cx="2438922" cy="792008"/>
      </dsp:txXfrm>
    </dsp:sp>
    <dsp:sp modelId="{A175E7A8-231A-491E-9A47-159DBAE9479E}">
      <dsp:nvSpPr>
        <dsp:cNvPr id="0" name=""/>
        <dsp:cNvSpPr/>
      </dsp:nvSpPr>
      <dsp:spPr>
        <a:xfrm>
          <a:off x="8111903" y="792781"/>
          <a:ext cx="1951138" cy="796004"/>
        </a:xfrm>
        <a:prstGeom prst="roundRect">
          <a:avLst>
            <a:gd name="adj" fmla="val 10000"/>
          </a:avLst>
        </a:prstGeom>
        <a:solidFill>
          <a:schemeClr val="bg1"/>
        </a:solidFill>
        <a:ln w="22225" cap="rnd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Formación.</a:t>
          </a:r>
        </a:p>
      </dsp:txBody>
      <dsp:txXfrm>
        <a:off x="8135217" y="816095"/>
        <a:ext cx="1904510" cy="749376"/>
      </dsp:txXfrm>
    </dsp:sp>
    <dsp:sp modelId="{43B2F8D6-4BED-459E-9331-22D6C5D054F3}">
      <dsp:nvSpPr>
        <dsp:cNvPr id="0" name=""/>
        <dsp:cNvSpPr/>
      </dsp:nvSpPr>
      <dsp:spPr>
        <a:xfrm>
          <a:off x="8111903" y="1711248"/>
          <a:ext cx="1951138" cy="796004"/>
        </a:xfrm>
        <a:prstGeom prst="roundRect">
          <a:avLst>
            <a:gd name="adj" fmla="val 10000"/>
          </a:avLst>
        </a:prstGeom>
        <a:solidFill>
          <a:schemeClr val="bg1"/>
        </a:solidFill>
        <a:ln w="22225" cap="rnd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Difusión de doctrina</a:t>
          </a:r>
        </a:p>
      </dsp:txBody>
      <dsp:txXfrm>
        <a:off x="8135217" y="1734562"/>
        <a:ext cx="1904510" cy="749376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FF071C-673B-4777-8553-1641D1BF1664}">
      <dsp:nvSpPr>
        <dsp:cNvPr id="0" name=""/>
        <dsp:cNvSpPr/>
      </dsp:nvSpPr>
      <dsp:spPr>
        <a:xfrm>
          <a:off x="2670" y="0"/>
          <a:ext cx="2620482" cy="2647404"/>
        </a:xfrm>
        <a:prstGeom prst="roundRect">
          <a:avLst>
            <a:gd name="adj" fmla="val 10000"/>
          </a:avLst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Modificaciones contractuales</a:t>
          </a:r>
        </a:p>
      </dsp:txBody>
      <dsp:txXfrm>
        <a:off x="2670" y="0"/>
        <a:ext cx="2620482" cy="794221"/>
      </dsp:txXfrm>
    </dsp:sp>
    <dsp:sp modelId="{23B83957-E1E0-4D63-8D46-DB4BF88D1A86}">
      <dsp:nvSpPr>
        <dsp:cNvPr id="0" name=""/>
        <dsp:cNvSpPr/>
      </dsp:nvSpPr>
      <dsp:spPr>
        <a:xfrm>
          <a:off x="264718" y="794996"/>
          <a:ext cx="2096385" cy="79822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Reflejo de causas de modificación en plataformas</a:t>
          </a:r>
        </a:p>
      </dsp:txBody>
      <dsp:txXfrm>
        <a:off x="288097" y="818375"/>
        <a:ext cx="2049627" cy="751470"/>
      </dsp:txXfrm>
    </dsp:sp>
    <dsp:sp modelId="{522EC2FB-0DD4-4CB5-952F-658EF9C554D9}">
      <dsp:nvSpPr>
        <dsp:cNvPr id="0" name=""/>
        <dsp:cNvSpPr/>
      </dsp:nvSpPr>
      <dsp:spPr>
        <a:xfrm>
          <a:off x="264718" y="1716029"/>
          <a:ext cx="2096385" cy="79822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Distinción clara entre modificación, prórroga y ampliación de plazo en plataformas</a:t>
          </a:r>
        </a:p>
      </dsp:txBody>
      <dsp:txXfrm>
        <a:off x="288097" y="1739408"/>
        <a:ext cx="2049627" cy="751470"/>
      </dsp:txXfrm>
    </dsp:sp>
    <dsp:sp modelId="{18CEF295-6267-4E59-9CBF-4E8F4406A7A2}">
      <dsp:nvSpPr>
        <dsp:cNvPr id="0" name=""/>
        <dsp:cNvSpPr/>
      </dsp:nvSpPr>
      <dsp:spPr>
        <a:xfrm>
          <a:off x="2819688" y="0"/>
          <a:ext cx="2620482" cy="2647404"/>
        </a:xfrm>
        <a:prstGeom prst="roundRect">
          <a:avLst>
            <a:gd name="adj" fmla="val 10000"/>
          </a:avLst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>
              <a:latin typeface="Gill Sans MT (Cuerpo)"/>
              <a:ea typeface="+mn-ea"/>
              <a:cs typeface="+mn-cs"/>
            </a:rPr>
            <a:t>Subcontratación</a:t>
          </a:r>
        </a:p>
      </dsp:txBody>
      <dsp:txXfrm>
        <a:off x="2819688" y="0"/>
        <a:ext cx="2620482" cy="794221"/>
      </dsp:txXfrm>
    </dsp:sp>
    <dsp:sp modelId="{004AC2DA-CFC7-414A-83E6-9AC0E3D8AD36}">
      <dsp:nvSpPr>
        <dsp:cNvPr id="0" name=""/>
        <dsp:cNvSpPr/>
      </dsp:nvSpPr>
      <dsp:spPr>
        <a:xfrm>
          <a:off x="3081737" y="794996"/>
          <a:ext cx="2096385" cy="79822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Información obligatoria en pliegos y anuncios de licitación y formalización</a:t>
          </a:r>
        </a:p>
      </dsp:txBody>
      <dsp:txXfrm>
        <a:off x="3105116" y="818375"/>
        <a:ext cx="2049627" cy="751470"/>
      </dsp:txXfrm>
    </dsp:sp>
    <dsp:sp modelId="{D1994A74-4A43-40E7-90D1-6AD417B3E824}">
      <dsp:nvSpPr>
        <dsp:cNvPr id="0" name=""/>
        <dsp:cNvSpPr/>
      </dsp:nvSpPr>
      <dsp:spPr>
        <a:xfrm>
          <a:off x="3081737" y="1716029"/>
          <a:ext cx="2096385" cy="79822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Incorporación justificante de pago en expediente</a:t>
          </a:r>
        </a:p>
      </dsp:txBody>
      <dsp:txXfrm>
        <a:off x="3105116" y="1739408"/>
        <a:ext cx="2049627" cy="751470"/>
      </dsp:txXfrm>
    </dsp:sp>
    <dsp:sp modelId="{F935440D-E3A0-4C80-A754-D7BAB8DC3BD7}">
      <dsp:nvSpPr>
        <dsp:cNvPr id="0" name=""/>
        <dsp:cNvSpPr/>
      </dsp:nvSpPr>
      <dsp:spPr>
        <a:xfrm>
          <a:off x="5636707" y="0"/>
          <a:ext cx="2620482" cy="2647404"/>
        </a:xfrm>
        <a:prstGeom prst="roundRect">
          <a:avLst>
            <a:gd name="adj" fmla="val 10000"/>
          </a:avLst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Falta información pago y recepción</a:t>
          </a:r>
        </a:p>
      </dsp:txBody>
      <dsp:txXfrm>
        <a:off x="5636707" y="0"/>
        <a:ext cx="2620482" cy="794221"/>
      </dsp:txXfrm>
    </dsp:sp>
    <dsp:sp modelId="{2BF17DE6-6216-4477-9BF8-3F8CE579A186}">
      <dsp:nvSpPr>
        <dsp:cNvPr id="0" name=""/>
        <dsp:cNvSpPr/>
      </dsp:nvSpPr>
      <dsp:spPr>
        <a:xfrm>
          <a:off x="5898755" y="794221"/>
          <a:ext cx="2096385" cy="17208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Control por responsable del contrato</a:t>
          </a:r>
        </a:p>
      </dsp:txBody>
      <dsp:txXfrm>
        <a:off x="5949156" y="844622"/>
        <a:ext cx="1995583" cy="1620010"/>
      </dsp:txXfrm>
    </dsp:sp>
    <dsp:sp modelId="{7AA0288E-BF58-4F0A-8FD7-C8E9851BB4CE}">
      <dsp:nvSpPr>
        <dsp:cNvPr id="0" name=""/>
        <dsp:cNvSpPr/>
      </dsp:nvSpPr>
      <dsp:spPr>
        <a:xfrm>
          <a:off x="8453725" y="0"/>
          <a:ext cx="2620482" cy="2647404"/>
        </a:xfrm>
        <a:prstGeom prst="roundRect">
          <a:avLst>
            <a:gd name="adj" fmla="val 10000"/>
          </a:avLst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Falta de acreditación de cumplimiento contrato</a:t>
          </a:r>
        </a:p>
      </dsp:txBody>
      <dsp:txXfrm>
        <a:off x="8453725" y="0"/>
        <a:ext cx="2620482" cy="794221"/>
      </dsp:txXfrm>
    </dsp:sp>
    <dsp:sp modelId="{24FB0FF7-88FC-4837-B62D-74219772CC57}">
      <dsp:nvSpPr>
        <dsp:cNvPr id="0" name=""/>
        <dsp:cNvSpPr/>
      </dsp:nvSpPr>
      <dsp:spPr>
        <a:xfrm>
          <a:off x="8715773" y="794221"/>
          <a:ext cx="2096385" cy="17208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Anuncio voluntario de ejecución (PLACSP)</a:t>
          </a:r>
        </a:p>
      </dsp:txBody>
      <dsp:txXfrm>
        <a:off x="8766174" y="844622"/>
        <a:ext cx="1995583" cy="16200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961261-132C-4B28-9D3B-EB59C6D121BB}">
      <dsp:nvSpPr>
        <dsp:cNvPr id="0" name=""/>
        <dsp:cNvSpPr/>
      </dsp:nvSpPr>
      <dsp:spPr>
        <a:xfrm rot="5400000">
          <a:off x="7049745" y="-2964145"/>
          <a:ext cx="900784" cy="705895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just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700" kern="1200" dirty="0"/>
            <a:t>Presidente</a:t>
          </a:r>
        </a:p>
        <a:p>
          <a:pPr marL="171450" lvl="1" indent="-171450" algn="just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700" kern="1200" dirty="0"/>
            <a:t>4 Vocales con funciones de regulación, supervisión, evaluación, integridad</a:t>
          </a:r>
        </a:p>
      </dsp:txBody>
      <dsp:txXfrm rot="-5400000">
        <a:off x="3970661" y="158912"/>
        <a:ext cx="7014980" cy="812838"/>
      </dsp:txXfrm>
    </dsp:sp>
    <dsp:sp modelId="{48571BC4-FEC5-4947-8EA6-BBE204FA3F14}">
      <dsp:nvSpPr>
        <dsp:cNvPr id="0" name=""/>
        <dsp:cNvSpPr/>
      </dsp:nvSpPr>
      <dsp:spPr>
        <a:xfrm>
          <a:off x="0" y="2341"/>
          <a:ext cx="3970661" cy="11259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2900" b="1" kern="1200" dirty="0"/>
        </a:p>
        <a:p>
          <a:pPr marL="0" lvl="0" indent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200" b="1" kern="1200" dirty="0"/>
            <a:t>Órgano colegiado</a:t>
          </a:r>
          <a:r>
            <a:rPr lang="es-ES" sz="2900" b="1" kern="1200" dirty="0"/>
            <a:t> </a:t>
          </a:r>
          <a:r>
            <a:rPr lang="es-ES" sz="2400" kern="1200" dirty="0"/>
            <a:t>(art. 19 de Ley 40/2015)</a:t>
          </a:r>
          <a:r>
            <a:rPr lang="es-ES" sz="2900" kern="1200" dirty="0"/>
            <a:t>		</a:t>
          </a:r>
        </a:p>
      </dsp:txBody>
      <dsp:txXfrm>
        <a:off x="54966" y="57307"/>
        <a:ext cx="3860729" cy="1016049"/>
      </dsp:txXfrm>
    </dsp:sp>
    <dsp:sp modelId="{03B0170E-7031-4C84-9484-35A4EC48BF41}">
      <dsp:nvSpPr>
        <dsp:cNvPr id="0" name=""/>
        <dsp:cNvSpPr/>
      </dsp:nvSpPr>
      <dsp:spPr>
        <a:xfrm rot="5400000">
          <a:off x="7049745" y="-1781864"/>
          <a:ext cx="900784" cy="705895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just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700" kern="1200" dirty="0"/>
            <a:t>Art. 332 LCSP</a:t>
          </a:r>
        </a:p>
        <a:p>
          <a:pPr marL="171450" lvl="1" indent="-171450" algn="just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700" kern="1200" dirty="0"/>
            <a:t>RD 342/2023, de 9 de mayo, por el que se aprueban normas de organización y funcionamiento</a:t>
          </a:r>
        </a:p>
      </dsp:txBody>
      <dsp:txXfrm rot="-5400000">
        <a:off x="3970661" y="1341193"/>
        <a:ext cx="7014980" cy="812838"/>
      </dsp:txXfrm>
    </dsp:sp>
    <dsp:sp modelId="{AC1231B9-0614-4749-A6E4-B544CE30AA83}">
      <dsp:nvSpPr>
        <dsp:cNvPr id="0" name=""/>
        <dsp:cNvSpPr/>
      </dsp:nvSpPr>
      <dsp:spPr>
        <a:xfrm>
          <a:off x="0" y="1184621"/>
          <a:ext cx="3970661" cy="11259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200" b="1" kern="1200" dirty="0"/>
            <a:t>Regulación </a:t>
          </a:r>
          <a:endParaRPr lang="es-ES" sz="3200" kern="1200" dirty="0"/>
        </a:p>
      </dsp:txBody>
      <dsp:txXfrm>
        <a:off x="54966" y="1239587"/>
        <a:ext cx="3860729" cy="1016049"/>
      </dsp:txXfrm>
    </dsp:sp>
    <dsp:sp modelId="{697A89A1-485D-4622-BA5D-A74E03EC5003}">
      <dsp:nvSpPr>
        <dsp:cNvPr id="0" name=""/>
        <dsp:cNvSpPr/>
      </dsp:nvSpPr>
      <dsp:spPr>
        <a:xfrm rot="5400000">
          <a:off x="7049745" y="-599584"/>
          <a:ext cx="900784" cy="705895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700" b="0" kern="1200" dirty="0">
              <a:solidFill>
                <a:schemeClr val="tx1"/>
              </a:solidFill>
              <a:latin typeface="Gill Sans MT" panose="020B0502020104020203"/>
              <a:ea typeface="+mn-ea"/>
              <a:cs typeface="+mn-cs"/>
            </a:rPr>
            <a:t>Independencia: de sus miembros y en su funcionamiento</a:t>
          </a:r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700" b="0" kern="1200" dirty="0">
              <a:solidFill>
                <a:schemeClr val="tx1"/>
              </a:solidFill>
              <a:latin typeface="Gill Sans MT" panose="020B0502020104020203"/>
              <a:ea typeface="+mn-ea"/>
              <a:cs typeface="+mn-cs"/>
            </a:rPr>
            <a:t>Responsabilidad y rendición de cuentas</a:t>
          </a:r>
        </a:p>
      </dsp:txBody>
      <dsp:txXfrm rot="-5400000">
        <a:off x="3970661" y="2523473"/>
        <a:ext cx="7014980" cy="812838"/>
      </dsp:txXfrm>
    </dsp:sp>
    <dsp:sp modelId="{718DA206-BCBF-454E-AA68-B396AEEB8EC1}">
      <dsp:nvSpPr>
        <dsp:cNvPr id="0" name=""/>
        <dsp:cNvSpPr/>
      </dsp:nvSpPr>
      <dsp:spPr>
        <a:xfrm>
          <a:off x="0" y="2366901"/>
          <a:ext cx="3970661" cy="11259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200" b="1" kern="1200" dirty="0">
              <a:solidFill>
                <a:prstClr val="white"/>
              </a:solidFill>
              <a:latin typeface="Gill Sans MT" panose="020B0502020104020203"/>
              <a:ea typeface="+mn-ea"/>
              <a:cs typeface="+mn-cs"/>
            </a:rPr>
            <a:t>Características</a:t>
          </a:r>
        </a:p>
      </dsp:txBody>
      <dsp:txXfrm>
        <a:off x="54966" y="2421867"/>
        <a:ext cx="3860729" cy="1016049"/>
      </dsp:txXfrm>
    </dsp:sp>
    <dsp:sp modelId="{3E59704C-6BB0-4E79-9414-767D93D3D698}">
      <dsp:nvSpPr>
        <dsp:cNvPr id="0" name=""/>
        <dsp:cNvSpPr/>
      </dsp:nvSpPr>
      <dsp:spPr>
        <a:xfrm rot="5400000">
          <a:off x="7049745" y="595756"/>
          <a:ext cx="900784" cy="705895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just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700" kern="1200" dirty="0"/>
            <a:t>Aprobado el Plan Estratégico de OIReScon 2025/2030</a:t>
          </a:r>
        </a:p>
      </dsp:txBody>
      <dsp:txXfrm rot="-5400000">
        <a:off x="3970661" y="3718814"/>
        <a:ext cx="7014980" cy="812838"/>
      </dsp:txXfrm>
    </dsp:sp>
    <dsp:sp modelId="{7CA51EF7-EFA3-445F-9CF1-8A47C035E49F}">
      <dsp:nvSpPr>
        <dsp:cNvPr id="0" name=""/>
        <dsp:cNvSpPr/>
      </dsp:nvSpPr>
      <dsp:spPr>
        <a:xfrm>
          <a:off x="0" y="3529668"/>
          <a:ext cx="3970661" cy="11259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200" b="1" kern="1200" dirty="0">
              <a:solidFill>
                <a:prstClr val="white"/>
              </a:solidFill>
              <a:latin typeface="Gill Sans MT" panose="020B0502020104020203"/>
              <a:ea typeface="+mn-ea"/>
              <a:cs typeface="+mn-cs"/>
            </a:rPr>
            <a:t>Planificación </a:t>
          </a:r>
        </a:p>
      </dsp:txBody>
      <dsp:txXfrm>
        <a:off x="54966" y="3584634"/>
        <a:ext cx="3860729" cy="101604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608A0A-E178-4240-879C-4068019956BD}">
      <dsp:nvSpPr>
        <dsp:cNvPr id="0" name=""/>
        <dsp:cNvSpPr/>
      </dsp:nvSpPr>
      <dsp:spPr>
        <a:xfrm>
          <a:off x="0" y="0"/>
          <a:ext cx="11137082" cy="0"/>
        </a:xfrm>
        <a:prstGeom prst="line">
          <a:avLst/>
        </a:prstGeom>
        <a:solidFill>
          <a:srgbClr val="1A3260">
            <a:hueOff val="0"/>
            <a:satOff val="0"/>
            <a:lumOff val="0"/>
            <a:alphaOff val="0"/>
          </a:srgbClr>
        </a:solidFill>
        <a:ln w="22225" cap="rnd" cmpd="sng" algn="ctr">
          <a:solidFill>
            <a:srgbClr val="1A3260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8F655B-F7DB-4EFC-85D6-164832E1033F}">
      <dsp:nvSpPr>
        <dsp:cNvPr id="0" name=""/>
        <dsp:cNvSpPr/>
      </dsp:nvSpPr>
      <dsp:spPr>
        <a:xfrm>
          <a:off x="0" y="0"/>
          <a:ext cx="1844211" cy="44823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vert270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b="1" kern="1200" dirty="0">
              <a:solidFill>
                <a:srgbClr val="1A3260">
                  <a:lumMod val="60000"/>
                  <a:lumOff val="40000"/>
                </a:srgbClr>
              </a:solidFill>
              <a:latin typeface="Gill Sans MT" panose="020B0502020104020203"/>
              <a:ea typeface="+mn-ea"/>
              <a:cs typeface="+mn-cs"/>
            </a:rPr>
            <a:t>      </a:t>
          </a:r>
          <a:r>
            <a:rPr lang="es-ES" sz="2800" b="1" kern="1200" dirty="0">
              <a:solidFill>
                <a:schemeClr val="accent1"/>
              </a:solidFill>
              <a:latin typeface="Gill Sans MT" panose="020B0502020104020203"/>
              <a:ea typeface="+mn-ea"/>
              <a:cs typeface="+mn-cs"/>
            </a:rPr>
            <a:t>Funciones OIReScon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b="1" kern="1200" dirty="0">
              <a:solidFill>
                <a:schemeClr val="accent1"/>
              </a:solidFill>
              <a:latin typeface="Gill Sans MT" panose="020B0502020104020203"/>
              <a:ea typeface="+mn-ea"/>
              <a:cs typeface="+mn-cs"/>
            </a:rPr>
            <a:t>      (art  332.6) </a:t>
          </a:r>
        </a:p>
      </dsp:txBody>
      <dsp:txXfrm>
        <a:off x="0" y="0"/>
        <a:ext cx="1844211" cy="4482363"/>
      </dsp:txXfrm>
    </dsp:sp>
    <dsp:sp modelId="{6FDF9F5B-A4CA-4AE0-AFDB-66A2BFA95ACC}">
      <dsp:nvSpPr>
        <dsp:cNvPr id="0" name=""/>
        <dsp:cNvSpPr/>
      </dsp:nvSpPr>
      <dsp:spPr>
        <a:xfrm>
          <a:off x="2011267" y="42241"/>
          <a:ext cx="8742609" cy="8448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 panose="020B0502020104020203"/>
              <a:ea typeface="+mn-ea"/>
              <a:cs typeface="+mn-cs"/>
            </a:rPr>
            <a:t>a) </a:t>
          </a:r>
          <a:r>
            <a:rPr lang="es-ES" sz="2000" b="1" kern="1200" dirty="0">
              <a:solidFill>
                <a:schemeClr val="accent1"/>
              </a:solidFill>
              <a:latin typeface="Gill Sans MT" panose="020B0502020104020203"/>
              <a:ea typeface="+mn-ea"/>
              <a:cs typeface="+mn-cs"/>
            </a:rPr>
            <a:t>Coordinar la supervisión </a:t>
          </a:r>
          <a:r>
            <a:rPr lang="es-ES" sz="20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 panose="020B0502020104020203"/>
              <a:ea typeface="+mn-ea"/>
              <a:cs typeface="+mn-cs"/>
            </a:rPr>
            <a:t>en materia de contratación del conjunto del sector público</a:t>
          </a:r>
        </a:p>
      </dsp:txBody>
      <dsp:txXfrm>
        <a:off x="2011267" y="42241"/>
        <a:ext cx="8742609" cy="844820"/>
      </dsp:txXfrm>
    </dsp:sp>
    <dsp:sp modelId="{4EB98FD6-0F67-4533-8B13-5636BDC573BB}">
      <dsp:nvSpPr>
        <dsp:cNvPr id="0" name=""/>
        <dsp:cNvSpPr/>
      </dsp:nvSpPr>
      <dsp:spPr>
        <a:xfrm>
          <a:off x="1844211" y="887061"/>
          <a:ext cx="8909665" cy="0"/>
        </a:xfrm>
        <a:prstGeom prst="line">
          <a:avLst/>
        </a:prstGeom>
        <a:solidFill>
          <a:srgbClr val="1A3260">
            <a:hueOff val="0"/>
            <a:satOff val="0"/>
            <a:lumOff val="0"/>
            <a:alphaOff val="0"/>
          </a:srgbClr>
        </a:solidFill>
        <a:ln w="22225" cap="rnd" cmpd="sng" algn="ctr">
          <a:solidFill>
            <a:srgbClr val="1A3260">
              <a:tint val="5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2660B8-349C-4575-A319-8B164A73BD19}">
      <dsp:nvSpPr>
        <dsp:cNvPr id="0" name=""/>
        <dsp:cNvSpPr/>
      </dsp:nvSpPr>
      <dsp:spPr>
        <a:xfrm>
          <a:off x="2011267" y="929302"/>
          <a:ext cx="8742609" cy="8448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 panose="020B0502020104020203"/>
              <a:ea typeface="+mn-ea"/>
              <a:cs typeface="+mn-cs"/>
            </a:rPr>
            <a:t>b) </a:t>
          </a:r>
          <a:r>
            <a:rPr lang="es-ES" sz="2000" b="1" kern="1200" dirty="0">
              <a:solidFill>
                <a:schemeClr val="accent1"/>
              </a:solidFill>
              <a:latin typeface="Gill Sans MT" panose="020B0502020104020203"/>
              <a:ea typeface="+mn-ea"/>
              <a:cs typeface="+mn-cs"/>
            </a:rPr>
            <a:t>Velar por la correcta aplicación de la legislación</a:t>
          </a:r>
          <a:r>
            <a:rPr lang="es-ES" sz="2000" b="1" kern="1200" dirty="0">
              <a:solidFill>
                <a:srgbClr val="1A3260">
                  <a:lumMod val="60000"/>
                  <a:lumOff val="40000"/>
                </a:srgbClr>
              </a:solidFill>
              <a:latin typeface="Gill Sans MT" panose="020B0502020104020203"/>
              <a:ea typeface="+mn-ea"/>
              <a:cs typeface="+mn-cs"/>
            </a:rPr>
            <a:t> </a:t>
          </a:r>
          <a:r>
            <a:rPr lang="es-ES" sz="20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 panose="020B0502020104020203"/>
              <a:ea typeface="+mn-ea"/>
              <a:cs typeface="+mn-cs"/>
            </a:rPr>
            <a:t>a efectos de </a:t>
          </a:r>
          <a:r>
            <a:rPr lang="es-ES" sz="2000" b="1" kern="1200" dirty="0">
              <a:solidFill>
                <a:schemeClr val="accent1"/>
              </a:solidFill>
              <a:latin typeface="Gill Sans MT" panose="020B0502020104020203"/>
              <a:ea typeface="+mn-ea"/>
              <a:cs typeface="+mn-cs"/>
            </a:rPr>
            <a:t>detectar incumplimientos específicos o problemas sistémicos</a:t>
          </a:r>
        </a:p>
      </dsp:txBody>
      <dsp:txXfrm>
        <a:off x="2011267" y="929302"/>
        <a:ext cx="8742609" cy="844820"/>
      </dsp:txXfrm>
    </dsp:sp>
    <dsp:sp modelId="{A6388252-0DF5-49CE-B1E1-F2D7EF6E8EF4}">
      <dsp:nvSpPr>
        <dsp:cNvPr id="0" name=""/>
        <dsp:cNvSpPr/>
      </dsp:nvSpPr>
      <dsp:spPr>
        <a:xfrm>
          <a:off x="1844211" y="1774122"/>
          <a:ext cx="8909665" cy="0"/>
        </a:xfrm>
        <a:prstGeom prst="line">
          <a:avLst/>
        </a:prstGeom>
        <a:solidFill>
          <a:srgbClr val="1A3260">
            <a:hueOff val="0"/>
            <a:satOff val="0"/>
            <a:lumOff val="0"/>
            <a:alphaOff val="0"/>
          </a:srgbClr>
        </a:solidFill>
        <a:ln w="22225" cap="rnd" cmpd="sng" algn="ctr">
          <a:solidFill>
            <a:srgbClr val="1A3260">
              <a:tint val="5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33B1A2-265F-456A-8B0C-759F33CF6336}">
      <dsp:nvSpPr>
        <dsp:cNvPr id="0" name=""/>
        <dsp:cNvSpPr/>
      </dsp:nvSpPr>
      <dsp:spPr>
        <a:xfrm>
          <a:off x="2011267" y="1816363"/>
          <a:ext cx="8742609" cy="8448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 panose="020B0502020104020203"/>
              <a:ea typeface="+mn-ea"/>
              <a:cs typeface="+mn-cs"/>
            </a:rPr>
            <a:t>c) </a:t>
          </a:r>
          <a:r>
            <a:rPr lang="es-ES" sz="2000" b="1" kern="1200" dirty="0">
              <a:solidFill>
                <a:schemeClr val="accent1"/>
              </a:solidFill>
              <a:latin typeface="Gill Sans MT" panose="020B0502020104020203"/>
              <a:ea typeface="+mn-ea"/>
              <a:cs typeface="+mn-cs"/>
            </a:rPr>
            <a:t>Velar</a:t>
          </a:r>
          <a:r>
            <a:rPr lang="es-ES" sz="2000" kern="1200" dirty="0">
              <a:solidFill>
                <a:schemeClr val="accent1"/>
              </a:solidFill>
              <a:latin typeface="Gill Sans MT" panose="020B0502020104020203"/>
              <a:ea typeface="+mn-ea"/>
              <a:cs typeface="+mn-cs"/>
            </a:rPr>
            <a:t> </a:t>
          </a:r>
          <a:r>
            <a:rPr lang="es-ES" sz="20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 panose="020B0502020104020203"/>
              <a:ea typeface="+mn-ea"/>
              <a:cs typeface="+mn-cs"/>
            </a:rPr>
            <a:t>por el respeto a los principios de </a:t>
          </a:r>
          <a:r>
            <a:rPr lang="es-ES" sz="2000" b="1" kern="1200" dirty="0">
              <a:solidFill>
                <a:schemeClr val="accent1"/>
              </a:solidFill>
              <a:latin typeface="Gill Sans MT" panose="020B0502020104020203"/>
              <a:ea typeface="+mn-ea"/>
              <a:cs typeface="+mn-cs"/>
            </a:rPr>
            <a:t>publicidad y concurrencia</a:t>
          </a:r>
          <a:endParaRPr lang="es-ES" sz="2000" kern="1200" dirty="0">
            <a:solidFill>
              <a:schemeClr val="accent1"/>
            </a:solidFill>
            <a:latin typeface="Gill Sans MT" panose="020B0502020104020203"/>
            <a:ea typeface="+mn-ea"/>
            <a:cs typeface="+mn-cs"/>
          </a:endParaRPr>
        </a:p>
      </dsp:txBody>
      <dsp:txXfrm>
        <a:off x="2011267" y="1816363"/>
        <a:ext cx="8742609" cy="844820"/>
      </dsp:txXfrm>
    </dsp:sp>
    <dsp:sp modelId="{78C82D40-0E9E-4299-858B-F0F7E71B2CBA}">
      <dsp:nvSpPr>
        <dsp:cNvPr id="0" name=""/>
        <dsp:cNvSpPr/>
      </dsp:nvSpPr>
      <dsp:spPr>
        <a:xfrm>
          <a:off x="1844211" y="2661184"/>
          <a:ext cx="8909665" cy="0"/>
        </a:xfrm>
        <a:prstGeom prst="line">
          <a:avLst/>
        </a:prstGeom>
        <a:solidFill>
          <a:srgbClr val="1A3260">
            <a:hueOff val="0"/>
            <a:satOff val="0"/>
            <a:lumOff val="0"/>
            <a:alphaOff val="0"/>
          </a:srgbClr>
        </a:solidFill>
        <a:ln w="22225" cap="rnd" cmpd="sng" algn="ctr">
          <a:solidFill>
            <a:srgbClr val="1A3260">
              <a:tint val="5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1C7A3D-9164-44C2-8694-20F5061D5F93}">
      <dsp:nvSpPr>
        <dsp:cNvPr id="0" name=""/>
        <dsp:cNvSpPr/>
      </dsp:nvSpPr>
      <dsp:spPr>
        <a:xfrm>
          <a:off x="2011267" y="2703425"/>
          <a:ext cx="8742609" cy="8448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 panose="020B0502020104020203"/>
              <a:ea typeface="+mn-ea"/>
              <a:cs typeface="+mn-cs"/>
            </a:rPr>
            <a:t>d) </a:t>
          </a:r>
          <a:r>
            <a:rPr lang="es-ES" sz="2000" b="1" kern="1200" dirty="0">
              <a:solidFill>
                <a:schemeClr val="accent1"/>
              </a:solidFill>
              <a:latin typeface="Gill Sans MT" panose="020B0502020104020203"/>
              <a:ea typeface="+mn-ea"/>
              <a:cs typeface="+mn-cs"/>
            </a:rPr>
            <a:t>Promover</a:t>
          </a:r>
          <a:r>
            <a:rPr lang="es-ES" sz="2000" kern="1200" dirty="0">
              <a:solidFill>
                <a:schemeClr val="accent1"/>
              </a:solidFill>
              <a:latin typeface="Gill Sans MT" panose="020B0502020104020203"/>
              <a:ea typeface="+mn-ea"/>
              <a:cs typeface="+mn-cs"/>
            </a:rPr>
            <a:t> </a:t>
          </a:r>
          <a:r>
            <a:rPr lang="es-ES" sz="20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 panose="020B0502020104020203"/>
              <a:ea typeface="+mn-ea"/>
              <a:cs typeface="+mn-cs"/>
            </a:rPr>
            <a:t>la concurrencia en la contratación pública y el </a:t>
          </a:r>
          <a:r>
            <a:rPr lang="es-ES" sz="2000" b="1" kern="1200" dirty="0">
              <a:solidFill>
                <a:schemeClr val="accent1"/>
              </a:solidFill>
              <a:latin typeface="Gill Sans MT" panose="020B0502020104020203"/>
              <a:ea typeface="+mn-ea"/>
              <a:cs typeface="+mn-cs"/>
            </a:rPr>
            <a:t>seguimiento de las buenas prácticas</a:t>
          </a:r>
          <a:endParaRPr lang="es-ES" sz="2000" kern="1200" dirty="0">
            <a:solidFill>
              <a:schemeClr val="accent1"/>
            </a:solidFill>
            <a:latin typeface="Gill Sans MT" panose="020B0502020104020203"/>
            <a:ea typeface="+mn-ea"/>
            <a:cs typeface="+mn-cs"/>
          </a:endParaRPr>
        </a:p>
      </dsp:txBody>
      <dsp:txXfrm>
        <a:off x="2011267" y="2703425"/>
        <a:ext cx="8742609" cy="844820"/>
      </dsp:txXfrm>
    </dsp:sp>
    <dsp:sp modelId="{934E7DC7-4556-433F-A684-883E4F0AAEF5}">
      <dsp:nvSpPr>
        <dsp:cNvPr id="0" name=""/>
        <dsp:cNvSpPr/>
      </dsp:nvSpPr>
      <dsp:spPr>
        <a:xfrm>
          <a:off x="1844211" y="3548245"/>
          <a:ext cx="8909665" cy="0"/>
        </a:xfrm>
        <a:prstGeom prst="line">
          <a:avLst/>
        </a:prstGeom>
        <a:solidFill>
          <a:srgbClr val="1A3260">
            <a:hueOff val="0"/>
            <a:satOff val="0"/>
            <a:lumOff val="0"/>
            <a:alphaOff val="0"/>
          </a:srgbClr>
        </a:solidFill>
        <a:ln w="22225" cap="rnd" cmpd="sng" algn="ctr">
          <a:solidFill>
            <a:srgbClr val="1A3260">
              <a:tint val="5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7024C7-3CC2-4313-8069-1AD74F102345}">
      <dsp:nvSpPr>
        <dsp:cNvPr id="0" name=""/>
        <dsp:cNvSpPr/>
      </dsp:nvSpPr>
      <dsp:spPr>
        <a:xfrm>
          <a:off x="2011267" y="3590486"/>
          <a:ext cx="8742609" cy="8448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 panose="020B0502020104020203"/>
              <a:ea typeface="+mn-ea"/>
              <a:cs typeface="+mn-cs"/>
            </a:rPr>
            <a:t>e) </a:t>
          </a:r>
          <a:r>
            <a:rPr lang="es-ES" sz="2000" b="1" kern="1200" dirty="0">
              <a:solidFill>
                <a:schemeClr val="accent1"/>
              </a:solidFill>
              <a:latin typeface="Gill Sans MT" panose="020B0502020104020203"/>
              <a:ea typeface="+mn-ea"/>
              <a:cs typeface="+mn-cs"/>
            </a:rPr>
            <a:t>Verificar</a:t>
          </a:r>
          <a:r>
            <a:rPr lang="es-ES" sz="20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 panose="020B0502020104020203"/>
              <a:ea typeface="+mn-ea"/>
              <a:cs typeface="+mn-cs"/>
            </a:rPr>
            <a:t> que se apliquen buenas prácticas de transparencia, en particular las relativas a los </a:t>
          </a:r>
          <a:r>
            <a:rPr lang="es-ES" sz="2000" b="1" kern="1200" dirty="0">
              <a:solidFill>
                <a:schemeClr val="accent1"/>
              </a:solidFill>
              <a:latin typeface="Gill Sans MT" panose="020B0502020104020203"/>
              <a:ea typeface="+mn-ea"/>
              <a:cs typeface="+mn-cs"/>
            </a:rPr>
            <a:t>conflictos de interés, y detectar las irregularidades</a:t>
          </a:r>
        </a:p>
      </dsp:txBody>
      <dsp:txXfrm>
        <a:off x="2011267" y="3590486"/>
        <a:ext cx="8742609" cy="844820"/>
      </dsp:txXfrm>
    </dsp:sp>
    <dsp:sp modelId="{1475C632-97AA-4DF2-AD4D-F0999A1B10B7}">
      <dsp:nvSpPr>
        <dsp:cNvPr id="0" name=""/>
        <dsp:cNvSpPr/>
      </dsp:nvSpPr>
      <dsp:spPr>
        <a:xfrm>
          <a:off x="1844211" y="4435306"/>
          <a:ext cx="8909665" cy="0"/>
        </a:xfrm>
        <a:prstGeom prst="line">
          <a:avLst/>
        </a:prstGeom>
        <a:solidFill>
          <a:srgbClr val="1A3260">
            <a:hueOff val="0"/>
            <a:satOff val="0"/>
            <a:lumOff val="0"/>
            <a:alphaOff val="0"/>
          </a:srgbClr>
        </a:solidFill>
        <a:ln w="22225" cap="rnd" cmpd="sng" algn="ctr">
          <a:solidFill>
            <a:srgbClr val="1A3260">
              <a:tint val="5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608A0A-E178-4240-879C-4068019956BD}">
      <dsp:nvSpPr>
        <dsp:cNvPr id="0" name=""/>
        <dsp:cNvSpPr/>
      </dsp:nvSpPr>
      <dsp:spPr>
        <a:xfrm>
          <a:off x="0" y="0"/>
          <a:ext cx="11137082" cy="0"/>
        </a:xfrm>
        <a:prstGeom prst="line">
          <a:avLst/>
        </a:prstGeom>
        <a:solidFill>
          <a:srgbClr val="1A3260">
            <a:hueOff val="0"/>
            <a:satOff val="0"/>
            <a:lumOff val="0"/>
            <a:alphaOff val="0"/>
          </a:srgbClr>
        </a:solidFill>
        <a:ln w="22225" cap="rnd" cmpd="sng" algn="ctr">
          <a:solidFill>
            <a:srgbClr val="1A3260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8F655B-F7DB-4EFC-85D6-164832E1033F}">
      <dsp:nvSpPr>
        <dsp:cNvPr id="0" name=""/>
        <dsp:cNvSpPr/>
      </dsp:nvSpPr>
      <dsp:spPr>
        <a:xfrm>
          <a:off x="0" y="0"/>
          <a:ext cx="1844211" cy="44823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vert270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b="1" kern="1200" dirty="0">
              <a:solidFill>
                <a:srgbClr val="1A3260">
                  <a:lumMod val="60000"/>
                  <a:lumOff val="40000"/>
                </a:srgbClr>
              </a:solidFill>
              <a:latin typeface="Gill Sans MT" panose="020B0502020104020203"/>
              <a:ea typeface="+mn-ea"/>
              <a:cs typeface="+mn-cs"/>
            </a:rPr>
            <a:t>      </a:t>
          </a:r>
          <a:r>
            <a:rPr lang="es-ES" sz="2800" b="1" kern="1200" dirty="0">
              <a:solidFill>
                <a:schemeClr val="accent1"/>
              </a:solidFill>
              <a:latin typeface="Gill Sans MT" panose="020B0502020104020203"/>
              <a:ea typeface="+mn-ea"/>
              <a:cs typeface="+mn-cs"/>
            </a:rPr>
            <a:t>Funciones OIReScon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b="1" kern="1200" dirty="0">
              <a:solidFill>
                <a:schemeClr val="accent1"/>
              </a:solidFill>
              <a:latin typeface="Gill Sans MT" panose="020B0502020104020203"/>
              <a:ea typeface="+mn-ea"/>
              <a:cs typeface="+mn-cs"/>
            </a:rPr>
            <a:t>      (art  332.6) </a:t>
          </a:r>
        </a:p>
      </dsp:txBody>
      <dsp:txXfrm>
        <a:off x="0" y="0"/>
        <a:ext cx="1844211" cy="4482363"/>
      </dsp:txXfrm>
    </dsp:sp>
    <dsp:sp modelId="{6FDF9F5B-A4CA-4AE0-AFDB-66A2BFA95ACC}">
      <dsp:nvSpPr>
        <dsp:cNvPr id="0" name=""/>
        <dsp:cNvSpPr/>
      </dsp:nvSpPr>
      <dsp:spPr>
        <a:xfrm>
          <a:off x="2011267" y="42241"/>
          <a:ext cx="8742609" cy="8448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 panose="020B0502020104020203"/>
              <a:ea typeface="+mn-ea"/>
              <a:cs typeface="+mn-cs"/>
            </a:rPr>
            <a:t>a) </a:t>
          </a:r>
          <a:r>
            <a:rPr lang="es-ES" sz="2000" b="1" kern="1200" dirty="0">
              <a:solidFill>
                <a:schemeClr val="accent1"/>
              </a:solidFill>
              <a:latin typeface="Gill Sans MT" panose="020B0502020104020203"/>
              <a:ea typeface="+mn-ea"/>
              <a:cs typeface="+mn-cs"/>
            </a:rPr>
            <a:t>Coordinar la supervi</a:t>
          </a:r>
          <a:r>
            <a:rPr lang="es-ES" sz="2000" b="1" kern="1200" dirty="0">
              <a:solidFill>
                <a:srgbClr val="1A3260"/>
              </a:solidFill>
              <a:latin typeface="Gill Sans MT" panose="020B0502020104020203"/>
              <a:ea typeface="+mn-ea"/>
              <a:cs typeface="+mn-cs"/>
            </a:rPr>
            <a:t>sión </a:t>
          </a:r>
          <a:r>
            <a:rPr lang="es-ES" sz="20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 panose="020B0502020104020203"/>
              <a:ea typeface="+mn-ea"/>
              <a:cs typeface="+mn-cs"/>
            </a:rPr>
            <a:t>en materia de contratación del conjunto del sector público</a:t>
          </a:r>
        </a:p>
      </dsp:txBody>
      <dsp:txXfrm>
        <a:off x="2011267" y="42241"/>
        <a:ext cx="8742609" cy="844820"/>
      </dsp:txXfrm>
    </dsp:sp>
    <dsp:sp modelId="{4EB98FD6-0F67-4533-8B13-5636BDC573BB}">
      <dsp:nvSpPr>
        <dsp:cNvPr id="0" name=""/>
        <dsp:cNvSpPr/>
      </dsp:nvSpPr>
      <dsp:spPr>
        <a:xfrm>
          <a:off x="1844211" y="887061"/>
          <a:ext cx="8909665" cy="0"/>
        </a:xfrm>
        <a:prstGeom prst="line">
          <a:avLst/>
        </a:prstGeom>
        <a:solidFill>
          <a:srgbClr val="1A3260">
            <a:hueOff val="0"/>
            <a:satOff val="0"/>
            <a:lumOff val="0"/>
            <a:alphaOff val="0"/>
          </a:srgbClr>
        </a:solidFill>
        <a:ln w="22225" cap="rnd" cmpd="sng" algn="ctr">
          <a:solidFill>
            <a:srgbClr val="1A3260">
              <a:tint val="5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2660B8-349C-4575-A319-8B164A73BD19}">
      <dsp:nvSpPr>
        <dsp:cNvPr id="0" name=""/>
        <dsp:cNvSpPr/>
      </dsp:nvSpPr>
      <dsp:spPr>
        <a:xfrm>
          <a:off x="2011267" y="929302"/>
          <a:ext cx="8742609" cy="8448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 panose="020B0502020104020203"/>
              <a:ea typeface="+mn-ea"/>
              <a:cs typeface="+mn-cs"/>
            </a:rPr>
            <a:t>b) </a:t>
          </a:r>
          <a:r>
            <a:rPr lang="es-ES" sz="2000" b="1" kern="1200" dirty="0">
              <a:solidFill>
                <a:schemeClr val="accent1"/>
              </a:solidFill>
              <a:latin typeface="Gill Sans MT" panose="020B0502020104020203"/>
              <a:ea typeface="+mn-ea"/>
              <a:cs typeface="+mn-cs"/>
            </a:rPr>
            <a:t>Velar por la correcta aplicación de la legislación</a:t>
          </a:r>
          <a:r>
            <a:rPr lang="es-ES" sz="2000" b="1" kern="1200" dirty="0">
              <a:solidFill>
                <a:srgbClr val="1A3260">
                  <a:lumMod val="60000"/>
                  <a:lumOff val="40000"/>
                </a:srgbClr>
              </a:solidFill>
              <a:latin typeface="Gill Sans MT" panose="020B0502020104020203"/>
              <a:ea typeface="+mn-ea"/>
              <a:cs typeface="+mn-cs"/>
            </a:rPr>
            <a:t> </a:t>
          </a:r>
          <a:r>
            <a:rPr lang="es-ES" sz="20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 panose="020B0502020104020203"/>
              <a:ea typeface="+mn-ea"/>
              <a:cs typeface="+mn-cs"/>
            </a:rPr>
            <a:t>a efectos de </a:t>
          </a:r>
          <a:r>
            <a:rPr lang="es-ES" sz="2000" b="1" kern="1200" dirty="0">
              <a:solidFill>
                <a:schemeClr val="accent1"/>
              </a:solidFill>
              <a:latin typeface="Gill Sans MT" panose="020B0502020104020203"/>
              <a:ea typeface="+mn-ea"/>
              <a:cs typeface="+mn-cs"/>
            </a:rPr>
            <a:t>detectar incumplimientos específicos o problemas sistémicos</a:t>
          </a:r>
        </a:p>
      </dsp:txBody>
      <dsp:txXfrm>
        <a:off x="2011267" y="929302"/>
        <a:ext cx="8742609" cy="844820"/>
      </dsp:txXfrm>
    </dsp:sp>
    <dsp:sp modelId="{A6388252-0DF5-49CE-B1E1-F2D7EF6E8EF4}">
      <dsp:nvSpPr>
        <dsp:cNvPr id="0" name=""/>
        <dsp:cNvSpPr/>
      </dsp:nvSpPr>
      <dsp:spPr>
        <a:xfrm>
          <a:off x="1844211" y="1774122"/>
          <a:ext cx="8909665" cy="0"/>
        </a:xfrm>
        <a:prstGeom prst="line">
          <a:avLst/>
        </a:prstGeom>
        <a:solidFill>
          <a:srgbClr val="1A3260">
            <a:hueOff val="0"/>
            <a:satOff val="0"/>
            <a:lumOff val="0"/>
            <a:alphaOff val="0"/>
          </a:srgbClr>
        </a:solidFill>
        <a:ln w="22225" cap="rnd" cmpd="sng" algn="ctr">
          <a:solidFill>
            <a:srgbClr val="1A3260">
              <a:tint val="5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33B1A2-265F-456A-8B0C-759F33CF6336}">
      <dsp:nvSpPr>
        <dsp:cNvPr id="0" name=""/>
        <dsp:cNvSpPr/>
      </dsp:nvSpPr>
      <dsp:spPr>
        <a:xfrm>
          <a:off x="2011267" y="1816363"/>
          <a:ext cx="8742609" cy="8448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 panose="020B0502020104020203"/>
              <a:ea typeface="+mn-ea"/>
              <a:cs typeface="+mn-cs"/>
            </a:rPr>
            <a:t>c) </a:t>
          </a:r>
          <a:r>
            <a:rPr lang="es-ES" sz="2000" b="1" kern="1200" dirty="0">
              <a:solidFill>
                <a:schemeClr val="accent1"/>
              </a:solidFill>
              <a:latin typeface="Gill Sans MT" panose="020B0502020104020203"/>
              <a:ea typeface="+mn-ea"/>
              <a:cs typeface="+mn-cs"/>
            </a:rPr>
            <a:t>Velar</a:t>
          </a:r>
          <a:r>
            <a:rPr lang="es-ES" sz="2000" kern="1200" dirty="0">
              <a:solidFill>
                <a:schemeClr val="accent1"/>
              </a:solidFill>
              <a:latin typeface="Gill Sans MT" panose="020B0502020104020203"/>
              <a:ea typeface="+mn-ea"/>
              <a:cs typeface="+mn-cs"/>
            </a:rPr>
            <a:t> </a:t>
          </a:r>
          <a:r>
            <a:rPr lang="es-ES" sz="20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 panose="020B0502020104020203"/>
              <a:ea typeface="+mn-ea"/>
              <a:cs typeface="+mn-cs"/>
            </a:rPr>
            <a:t>por el respeto a los principios de </a:t>
          </a:r>
          <a:r>
            <a:rPr lang="es-ES" sz="2000" b="1" kern="1200" dirty="0">
              <a:solidFill>
                <a:schemeClr val="accent1"/>
              </a:solidFill>
              <a:latin typeface="Gill Sans MT" panose="020B0502020104020203"/>
              <a:ea typeface="+mn-ea"/>
              <a:cs typeface="+mn-cs"/>
            </a:rPr>
            <a:t>publicidad y concurrencia</a:t>
          </a:r>
          <a:endParaRPr lang="es-ES" sz="2000" kern="1200" dirty="0">
            <a:solidFill>
              <a:schemeClr val="accent1"/>
            </a:solidFill>
            <a:latin typeface="Gill Sans MT" panose="020B0502020104020203"/>
            <a:ea typeface="+mn-ea"/>
            <a:cs typeface="+mn-cs"/>
          </a:endParaRPr>
        </a:p>
      </dsp:txBody>
      <dsp:txXfrm>
        <a:off x="2011267" y="1816363"/>
        <a:ext cx="8742609" cy="844820"/>
      </dsp:txXfrm>
    </dsp:sp>
    <dsp:sp modelId="{78C82D40-0E9E-4299-858B-F0F7E71B2CBA}">
      <dsp:nvSpPr>
        <dsp:cNvPr id="0" name=""/>
        <dsp:cNvSpPr/>
      </dsp:nvSpPr>
      <dsp:spPr>
        <a:xfrm>
          <a:off x="1844211" y="2661184"/>
          <a:ext cx="8909665" cy="0"/>
        </a:xfrm>
        <a:prstGeom prst="line">
          <a:avLst/>
        </a:prstGeom>
        <a:solidFill>
          <a:srgbClr val="1A3260">
            <a:hueOff val="0"/>
            <a:satOff val="0"/>
            <a:lumOff val="0"/>
            <a:alphaOff val="0"/>
          </a:srgbClr>
        </a:solidFill>
        <a:ln w="22225" cap="rnd" cmpd="sng" algn="ctr">
          <a:solidFill>
            <a:srgbClr val="1A3260">
              <a:tint val="5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1C7A3D-9164-44C2-8694-20F5061D5F93}">
      <dsp:nvSpPr>
        <dsp:cNvPr id="0" name=""/>
        <dsp:cNvSpPr/>
      </dsp:nvSpPr>
      <dsp:spPr>
        <a:xfrm>
          <a:off x="2011267" y="2703425"/>
          <a:ext cx="8742609" cy="8448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 panose="020B0502020104020203"/>
              <a:ea typeface="+mn-ea"/>
              <a:cs typeface="+mn-cs"/>
            </a:rPr>
            <a:t>d) </a:t>
          </a:r>
          <a:r>
            <a:rPr lang="es-ES" sz="2000" b="1" kern="1200" dirty="0">
              <a:solidFill>
                <a:schemeClr val="accent1"/>
              </a:solidFill>
              <a:latin typeface="Gill Sans MT" panose="020B0502020104020203"/>
              <a:ea typeface="+mn-ea"/>
              <a:cs typeface="+mn-cs"/>
            </a:rPr>
            <a:t>Promover</a:t>
          </a:r>
          <a:r>
            <a:rPr lang="es-ES" sz="20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 panose="020B0502020104020203"/>
              <a:ea typeface="+mn-ea"/>
              <a:cs typeface="+mn-cs"/>
            </a:rPr>
            <a:t> la concurrencia en la contratación pública y el </a:t>
          </a:r>
          <a:r>
            <a:rPr lang="es-ES" sz="2000" b="1" kern="1200" dirty="0">
              <a:solidFill>
                <a:schemeClr val="accent1"/>
              </a:solidFill>
              <a:latin typeface="Gill Sans MT" panose="020B0502020104020203"/>
              <a:ea typeface="+mn-ea"/>
              <a:cs typeface="+mn-cs"/>
            </a:rPr>
            <a:t>seguimiento de las buenas prácticas</a:t>
          </a:r>
          <a:endParaRPr lang="es-ES" sz="2000" kern="1200" dirty="0">
            <a:solidFill>
              <a:schemeClr val="accent1"/>
            </a:solidFill>
            <a:latin typeface="Gill Sans MT" panose="020B0502020104020203"/>
            <a:ea typeface="+mn-ea"/>
            <a:cs typeface="+mn-cs"/>
          </a:endParaRPr>
        </a:p>
      </dsp:txBody>
      <dsp:txXfrm>
        <a:off x="2011267" y="2703425"/>
        <a:ext cx="8742609" cy="844820"/>
      </dsp:txXfrm>
    </dsp:sp>
    <dsp:sp modelId="{934E7DC7-4556-433F-A684-883E4F0AAEF5}">
      <dsp:nvSpPr>
        <dsp:cNvPr id="0" name=""/>
        <dsp:cNvSpPr/>
      </dsp:nvSpPr>
      <dsp:spPr>
        <a:xfrm>
          <a:off x="1844211" y="3548245"/>
          <a:ext cx="8909665" cy="0"/>
        </a:xfrm>
        <a:prstGeom prst="line">
          <a:avLst/>
        </a:prstGeom>
        <a:solidFill>
          <a:srgbClr val="1A3260">
            <a:hueOff val="0"/>
            <a:satOff val="0"/>
            <a:lumOff val="0"/>
            <a:alphaOff val="0"/>
          </a:srgbClr>
        </a:solidFill>
        <a:ln w="22225" cap="rnd" cmpd="sng" algn="ctr">
          <a:solidFill>
            <a:srgbClr val="1A3260">
              <a:tint val="5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7024C7-3CC2-4313-8069-1AD74F102345}">
      <dsp:nvSpPr>
        <dsp:cNvPr id="0" name=""/>
        <dsp:cNvSpPr/>
      </dsp:nvSpPr>
      <dsp:spPr>
        <a:xfrm>
          <a:off x="2011267" y="3590486"/>
          <a:ext cx="8742609" cy="8448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 panose="020B0502020104020203"/>
              <a:ea typeface="+mn-ea"/>
              <a:cs typeface="+mn-cs"/>
            </a:rPr>
            <a:t>e) </a:t>
          </a:r>
          <a:r>
            <a:rPr lang="es-ES" sz="2000" b="1" kern="1200" dirty="0">
              <a:solidFill>
                <a:schemeClr val="accent1"/>
              </a:solidFill>
              <a:latin typeface="Gill Sans MT" panose="020B0502020104020203"/>
              <a:ea typeface="+mn-ea"/>
              <a:cs typeface="+mn-cs"/>
            </a:rPr>
            <a:t>Verificar</a:t>
          </a:r>
          <a:r>
            <a:rPr lang="es-ES" sz="20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 panose="020B0502020104020203"/>
              <a:ea typeface="+mn-ea"/>
              <a:cs typeface="+mn-cs"/>
            </a:rPr>
            <a:t> que se apliquen buenas prácticas de transparencia, en particular las relativas a los </a:t>
          </a:r>
          <a:r>
            <a:rPr lang="es-ES" sz="2000" b="1" kern="1200" dirty="0">
              <a:solidFill>
                <a:schemeClr val="accent1"/>
              </a:solidFill>
              <a:latin typeface="Gill Sans MT" panose="020B0502020104020203"/>
              <a:ea typeface="+mn-ea"/>
              <a:cs typeface="+mn-cs"/>
            </a:rPr>
            <a:t>conflictos de interés, y detectar las irregularidades</a:t>
          </a:r>
        </a:p>
      </dsp:txBody>
      <dsp:txXfrm>
        <a:off x="2011267" y="3590486"/>
        <a:ext cx="8742609" cy="844820"/>
      </dsp:txXfrm>
    </dsp:sp>
    <dsp:sp modelId="{1475C632-97AA-4DF2-AD4D-F0999A1B10B7}">
      <dsp:nvSpPr>
        <dsp:cNvPr id="0" name=""/>
        <dsp:cNvSpPr/>
      </dsp:nvSpPr>
      <dsp:spPr>
        <a:xfrm>
          <a:off x="1844211" y="4435306"/>
          <a:ext cx="8909665" cy="0"/>
        </a:xfrm>
        <a:prstGeom prst="line">
          <a:avLst/>
        </a:prstGeom>
        <a:solidFill>
          <a:srgbClr val="1A3260">
            <a:hueOff val="0"/>
            <a:satOff val="0"/>
            <a:lumOff val="0"/>
            <a:alphaOff val="0"/>
          </a:srgbClr>
        </a:solidFill>
        <a:ln w="22225" cap="rnd" cmpd="sng" algn="ctr">
          <a:solidFill>
            <a:srgbClr val="1A3260">
              <a:tint val="5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F5D020-A001-4C40-8FBA-493F65B068BE}">
      <dsp:nvSpPr>
        <dsp:cNvPr id="0" name=""/>
        <dsp:cNvSpPr/>
      </dsp:nvSpPr>
      <dsp:spPr>
        <a:xfrm rot="16200000">
          <a:off x="1439056" y="-1439056"/>
          <a:ext cx="2117257" cy="4995369"/>
        </a:xfrm>
        <a:prstGeom prst="round1Rect">
          <a:avLst/>
        </a:prstGeom>
        <a:solidFill>
          <a:schemeClr val="accent1"/>
        </a:solidFill>
        <a:ln w="2222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>
              <a:solidFill>
                <a:sysClr val="window" lastClr="FFFFFF"/>
              </a:solidFill>
              <a:latin typeface="Gill Sans MT" panose="020B0502020104020203"/>
              <a:ea typeface="+mn-ea"/>
              <a:cs typeface="+mn-cs"/>
            </a:rPr>
            <a:t>Informe Trienal 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>
              <a:solidFill>
                <a:sysClr val="window" lastClr="FFFFFF"/>
              </a:solidFill>
              <a:latin typeface="Gill Sans MT" panose="020B0502020104020203"/>
              <a:ea typeface="+mn-ea"/>
              <a:cs typeface="+mn-cs"/>
            </a:rPr>
            <a:t>(art. 332.8 LCSP)</a:t>
          </a:r>
        </a:p>
      </dsp:txBody>
      <dsp:txXfrm rot="5400000">
        <a:off x="0" y="77517"/>
        <a:ext cx="4995369" cy="1510425"/>
      </dsp:txXfrm>
    </dsp:sp>
    <dsp:sp modelId="{8CE74F7C-E4E6-456A-993E-382F0A240AFF}">
      <dsp:nvSpPr>
        <dsp:cNvPr id="0" name=""/>
        <dsp:cNvSpPr/>
      </dsp:nvSpPr>
      <dsp:spPr>
        <a:xfrm>
          <a:off x="4995369" y="0"/>
          <a:ext cx="4995369" cy="2117257"/>
        </a:xfrm>
        <a:prstGeom prst="round1Rect">
          <a:avLst/>
        </a:prstGeom>
        <a:solidFill>
          <a:schemeClr val="bg2">
            <a:lumMod val="75000"/>
          </a:schemeClr>
        </a:solidFill>
        <a:ln w="2222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>
              <a:solidFill>
                <a:schemeClr val="bg1"/>
              </a:solidFill>
              <a:latin typeface="Gill Sans MT" panose="020B0502020104020203"/>
              <a:ea typeface="+mn-ea"/>
              <a:cs typeface="+mn-cs"/>
            </a:rPr>
            <a:t>Informes Especiales de Supervisión: 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>
              <a:solidFill>
                <a:schemeClr val="bg1"/>
              </a:solidFill>
              <a:latin typeface="Gill Sans MT" panose="020B0502020104020203"/>
              <a:ea typeface="+mn-ea"/>
              <a:cs typeface="+mn-cs"/>
            </a:rPr>
            <a:t>	    Emergencias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>
              <a:solidFill>
                <a:schemeClr val="bg1"/>
              </a:solidFill>
              <a:latin typeface="Gill Sans MT" panose="020B0502020104020203"/>
              <a:ea typeface="+mn-ea"/>
              <a:cs typeface="+mn-cs"/>
            </a:rPr>
            <a:t>	    Contratación Estratégica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400" kern="1200" dirty="0">
              <a:solidFill>
                <a:schemeClr val="bg1"/>
              </a:solidFill>
              <a:latin typeface="Gill Sans MT" panose="020B0502020104020203"/>
              <a:ea typeface="+mn-ea"/>
              <a:cs typeface="+mn-cs"/>
            </a:rPr>
            <a:t>	     Concesiones</a:t>
          </a:r>
        </a:p>
        <a:p>
          <a:pPr marL="228600" lvl="1" indent="-228600" algn="ctr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S" sz="2400" kern="1200" dirty="0">
            <a:solidFill>
              <a:schemeClr val="bg1"/>
            </a:solidFill>
            <a:latin typeface="Gill Sans MT" panose="020B0502020104020203"/>
            <a:ea typeface="+mn-ea"/>
            <a:cs typeface="+mn-cs"/>
          </a:endParaRPr>
        </a:p>
      </dsp:txBody>
      <dsp:txXfrm>
        <a:off x="4995369" y="0"/>
        <a:ext cx="4917852" cy="1587942"/>
      </dsp:txXfrm>
    </dsp:sp>
    <dsp:sp modelId="{3EB9097E-7C2D-4DB1-8CA3-B18BD885BB67}">
      <dsp:nvSpPr>
        <dsp:cNvPr id="0" name=""/>
        <dsp:cNvSpPr/>
      </dsp:nvSpPr>
      <dsp:spPr>
        <a:xfrm rot="10800000">
          <a:off x="0" y="2117257"/>
          <a:ext cx="4995369" cy="2117257"/>
        </a:xfrm>
        <a:prstGeom prst="round1Rect">
          <a:avLst/>
        </a:prstGeom>
        <a:solidFill>
          <a:schemeClr val="accent1"/>
        </a:solidFill>
        <a:ln w="2222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>
              <a:solidFill>
                <a:sysClr val="window" lastClr="FFFFFF"/>
              </a:solidFill>
              <a:latin typeface="Gill Sans MT" panose="020B0502020104020203"/>
              <a:ea typeface="+mn-ea"/>
              <a:cs typeface="+mn-cs"/>
            </a:rPr>
            <a:t>Informe Anual de Supervisión 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>
              <a:solidFill>
                <a:sysClr val="window" lastClr="FFFFFF"/>
              </a:solidFill>
              <a:latin typeface="Gill Sans MT" panose="020B0502020104020203"/>
              <a:ea typeface="+mn-ea"/>
              <a:cs typeface="+mn-cs"/>
            </a:rPr>
            <a:t>(art. 332.9 LCSP)</a:t>
          </a:r>
        </a:p>
      </dsp:txBody>
      <dsp:txXfrm rot="10800000">
        <a:off x="0" y="2646571"/>
        <a:ext cx="4995369" cy="1587942"/>
      </dsp:txXfrm>
    </dsp:sp>
    <dsp:sp modelId="{D1DAD63B-FE95-4147-8144-72DFD437FD6D}">
      <dsp:nvSpPr>
        <dsp:cNvPr id="0" name=""/>
        <dsp:cNvSpPr/>
      </dsp:nvSpPr>
      <dsp:spPr>
        <a:xfrm rot="5400000">
          <a:off x="6434425" y="651756"/>
          <a:ext cx="2117257" cy="4995369"/>
        </a:xfrm>
        <a:prstGeom prst="round1Rect">
          <a:avLst/>
        </a:prstGeom>
        <a:solidFill>
          <a:schemeClr val="bg2">
            <a:lumMod val="75000"/>
          </a:schemeClr>
        </a:solidFill>
        <a:ln w="2222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 dirty="0">
              <a:solidFill>
                <a:sysClr val="window" lastClr="FFFFFF"/>
              </a:solidFill>
              <a:latin typeface="Gill Sans MT" panose="020B0502020104020203"/>
              <a:ea typeface="+mn-ea"/>
              <a:cs typeface="+mn-cs"/>
            </a:rPr>
            <a:t>	</a:t>
          </a:r>
          <a:r>
            <a:rPr lang="es-ES" sz="2400" kern="1200" dirty="0">
              <a:solidFill>
                <a:schemeClr val="bg1"/>
              </a:solidFill>
              <a:latin typeface="Gill Sans MT" panose="020B0502020104020203"/>
              <a:ea typeface="+mn-ea"/>
              <a:cs typeface="+mn-cs"/>
            </a:rPr>
            <a:t>Guías</a:t>
          </a:r>
        </a:p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>
              <a:solidFill>
                <a:schemeClr val="bg1"/>
              </a:solidFill>
              <a:latin typeface="Gill Sans MT" panose="020B0502020104020203"/>
              <a:ea typeface="+mn-ea"/>
              <a:cs typeface="+mn-cs"/>
            </a:rPr>
            <a:t>	Compendios</a:t>
          </a:r>
        </a:p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>
              <a:solidFill>
                <a:schemeClr val="bg1"/>
              </a:solidFill>
              <a:latin typeface="Gill Sans MT" panose="020B0502020104020203"/>
              <a:ea typeface="+mn-ea"/>
              <a:cs typeface="+mn-cs"/>
            </a:rPr>
            <a:t>	Documentos de análisis</a:t>
          </a:r>
        </a:p>
      </dsp:txBody>
      <dsp:txXfrm rot="-5400000">
        <a:off x="4995369" y="2620126"/>
        <a:ext cx="4995369" cy="1587942"/>
      </dsp:txXfrm>
    </dsp:sp>
    <dsp:sp modelId="{E941CCEF-35FE-4120-B3C7-E024C19DBAA7}">
      <dsp:nvSpPr>
        <dsp:cNvPr id="0" name=""/>
        <dsp:cNvSpPr/>
      </dsp:nvSpPr>
      <dsp:spPr>
        <a:xfrm>
          <a:off x="3413870" y="1465565"/>
          <a:ext cx="3162997" cy="1303383"/>
        </a:xfrm>
        <a:prstGeom prst="roundRect">
          <a:avLst/>
        </a:prstGeom>
        <a:solidFill>
          <a:schemeClr val="accent1"/>
        </a:solidFill>
        <a:ln w="2222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>
              <a:solidFill>
                <a:schemeClr val="bg1"/>
              </a:solidFill>
              <a:latin typeface="Gill Sans MT" panose="020B0502020104020203"/>
              <a:ea typeface="+mn-ea"/>
              <a:cs typeface="+mn-cs"/>
            </a:rPr>
            <a:t>Informe Anual de Actuaciones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>
              <a:solidFill>
                <a:schemeClr val="bg1"/>
              </a:solidFill>
              <a:latin typeface="Gill Sans MT" panose="020B0502020104020203"/>
              <a:ea typeface="+mn-ea"/>
              <a:cs typeface="+mn-cs"/>
            </a:rPr>
            <a:t>(art. 332.4 LCSP)</a:t>
          </a:r>
        </a:p>
      </dsp:txBody>
      <dsp:txXfrm>
        <a:off x="3477496" y="1529191"/>
        <a:ext cx="3035745" cy="117613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7D8B04-1BE9-49B7-91F1-A7C8366034E3}">
      <dsp:nvSpPr>
        <dsp:cNvPr id="0" name=""/>
        <dsp:cNvSpPr/>
      </dsp:nvSpPr>
      <dsp:spPr>
        <a:xfrm>
          <a:off x="2726" y="0"/>
          <a:ext cx="2675859" cy="455402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000" kern="1200" dirty="0"/>
            <a:t>IAS</a:t>
          </a:r>
        </a:p>
      </dsp:txBody>
      <dsp:txXfrm>
        <a:off x="2726" y="0"/>
        <a:ext cx="2675859" cy="1366208"/>
      </dsp:txXfrm>
    </dsp:sp>
    <dsp:sp modelId="{436C465A-D8BC-416D-A591-C88D78656A27}">
      <dsp:nvSpPr>
        <dsp:cNvPr id="0" name=""/>
        <dsp:cNvSpPr/>
      </dsp:nvSpPr>
      <dsp:spPr>
        <a:xfrm>
          <a:off x="270312" y="1367542"/>
          <a:ext cx="2140687" cy="13731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/>
            <a:t>Obligación legal y contenido mínimo determinado (art. 332, apartados 8 y 9)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/>
            <a:t>Presentación mediante estructura de Módulos</a:t>
          </a:r>
        </a:p>
      </dsp:txBody>
      <dsp:txXfrm>
        <a:off x="310529" y="1407759"/>
        <a:ext cx="2060253" cy="1292667"/>
      </dsp:txXfrm>
    </dsp:sp>
    <dsp:sp modelId="{F923B98B-0D1D-4754-B050-B41CCB07FD14}">
      <dsp:nvSpPr>
        <dsp:cNvPr id="0" name=""/>
        <dsp:cNvSpPr/>
      </dsp:nvSpPr>
      <dsp:spPr>
        <a:xfrm>
          <a:off x="270312" y="2951890"/>
          <a:ext cx="2140687" cy="13731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/>
            <a:t>Remitido a Comisión Europea y publicado en PLACSP</a:t>
          </a:r>
        </a:p>
      </dsp:txBody>
      <dsp:txXfrm>
        <a:off x="310529" y="2992107"/>
        <a:ext cx="2060253" cy="1292667"/>
      </dsp:txXfrm>
    </dsp:sp>
    <dsp:sp modelId="{DA09182C-0FCA-42F4-96A0-CA4A73012E67}">
      <dsp:nvSpPr>
        <dsp:cNvPr id="0" name=""/>
        <dsp:cNvSpPr/>
      </dsp:nvSpPr>
      <dsp:spPr>
        <a:xfrm>
          <a:off x="2879275" y="0"/>
          <a:ext cx="2675859" cy="455402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000" kern="1200" dirty="0"/>
            <a:t>Contenido obligatorio</a:t>
          </a:r>
        </a:p>
      </dsp:txBody>
      <dsp:txXfrm>
        <a:off x="2879275" y="0"/>
        <a:ext cx="2675859" cy="1366208"/>
      </dsp:txXfrm>
    </dsp:sp>
    <dsp:sp modelId="{F7730160-B195-41E1-926A-97CA956DD409}">
      <dsp:nvSpPr>
        <dsp:cNvPr id="0" name=""/>
        <dsp:cNvSpPr/>
      </dsp:nvSpPr>
      <dsp:spPr>
        <a:xfrm>
          <a:off x="3146861" y="1367542"/>
          <a:ext cx="2140687" cy="13731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s-ES" sz="1300" kern="1200" dirty="0"/>
            <a:t>Relación de incumplimientos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s-ES" sz="1300" kern="1200" dirty="0"/>
            <a:t>Aplicación incorrecta legislación e inseguridad jurídica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s-ES" sz="1300" kern="1200" dirty="0"/>
            <a:t>Fraude, irregularidades y prácticas colusorias</a:t>
          </a:r>
        </a:p>
      </dsp:txBody>
      <dsp:txXfrm>
        <a:off x="3187078" y="1407759"/>
        <a:ext cx="2060253" cy="1292667"/>
      </dsp:txXfrm>
    </dsp:sp>
    <dsp:sp modelId="{E605295C-5EA3-4A19-AB45-DFEF1B9FC0A9}">
      <dsp:nvSpPr>
        <dsp:cNvPr id="0" name=""/>
        <dsp:cNvSpPr/>
      </dsp:nvSpPr>
      <dsp:spPr>
        <a:xfrm>
          <a:off x="3146861" y="2951890"/>
          <a:ext cx="2140687" cy="13731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/>
            <a:t>Módulos X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/>
            <a:t>Módulo II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/>
            <a:t>Módulos III y IV</a:t>
          </a:r>
        </a:p>
      </dsp:txBody>
      <dsp:txXfrm>
        <a:off x="3187078" y="2992107"/>
        <a:ext cx="2060253" cy="1292667"/>
      </dsp:txXfrm>
    </dsp:sp>
    <dsp:sp modelId="{BBAA9719-7183-4F3D-ABBE-0846570B62CB}">
      <dsp:nvSpPr>
        <dsp:cNvPr id="0" name=""/>
        <dsp:cNvSpPr/>
      </dsp:nvSpPr>
      <dsp:spPr>
        <a:xfrm>
          <a:off x="5755824" y="0"/>
          <a:ext cx="2675859" cy="455402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000" kern="1200" dirty="0"/>
            <a:t>Otros análisis</a:t>
          </a:r>
        </a:p>
      </dsp:txBody>
      <dsp:txXfrm>
        <a:off x="5755824" y="0"/>
        <a:ext cx="2675859" cy="1366208"/>
      </dsp:txXfrm>
    </dsp:sp>
    <dsp:sp modelId="{BA9517F2-8081-4D8B-A780-41188BC6564C}">
      <dsp:nvSpPr>
        <dsp:cNvPr id="0" name=""/>
        <dsp:cNvSpPr/>
      </dsp:nvSpPr>
      <dsp:spPr>
        <a:xfrm>
          <a:off x="6023410" y="1367542"/>
          <a:ext cx="2140687" cy="13731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/>
            <a:t>Cifras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/>
            <a:t>Publicidad y Transparencia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/>
            <a:t>Fases del contrato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/>
            <a:t>Profesionalización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300" kern="1200" dirty="0"/>
        </a:p>
      </dsp:txBody>
      <dsp:txXfrm>
        <a:off x="6063627" y="1407759"/>
        <a:ext cx="2060253" cy="1292667"/>
      </dsp:txXfrm>
    </dsp:sp>
    <dsp:sp modelId="{60FFFD87-0BE5-4182-8AC3-98B77A281DB1}">
      <dsp:nvSpPr>
        <dsp:cNvPr id="0" name=""/>
        <dsp:cNvSpPr/>
      </dsp:nvSpPr>
      <dsp:spPr>
        <a:xfrm>
          <a:off x="6023410" y="2951890"/>
          <a:ext cx="2140687" cy="13731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/>
            <a:t>Módulo I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/>
            <a:t>Módulos V y VI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/>
            <a:t>Módulos VII, VIII y IX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/>
            <a:t>Módulo XI</a:t>
          </a:r>
        </a:p>
      </dsp:txBody>
      <dsp:txXfrm>
        <a:off x="6063627" y="2992107"/>
        <a:ext cx="2060253" cy="1292667"/>
      </dsp:txXfrm>
    </dsp:sp>
    <dsp:sp modelId="{E58B42BB-7773-4124-865B-F1D7E7752467}">
      <dsp:nvSpPr>
        <dsp:cNvPr id="0" name=""/>
        <dsp:cNvSpPr/>
      </dsp:nvSpPr>
      <dsp:spPr>
        <a:xfrm>
          <a:off x="8632372" y="0"/>
          <a:ext cx="2675859" cy="455402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000" kern="1200" dirty="0"/>
            <a:t>Conclusión</a:t>
          </a:r>
        </a:p>
      </dsp:txBody>
      <dsp:txXfrm>
        <a:off x="8632372" y="0"/>
        <a:ext cx="2675859" cy="1366208"/>
      </dsp:txXfrm>
    </dsp:sp>
    <dsp:sp modelId="{8E2A333B-7669-4679-8EC7-0C0E77AAF992}">
      <dsp:nvSpPr>
        <dsp:cNvPr id="0" name=""/>
        <dsp:cNvSpPr/>
      </dsp:nvSpPr>
      <dsp:spPr>
        <a:xfrm>
          <a:off x="8899958" y="1367542"/>
          <a:ext cx="2140687" cy="13731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/>
            <a:t>Conclusiones 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300" kern="1200" dirty="0"/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300" kern="1200" dirty="0"/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/>
            <a:t>Mapa de riesgos</a:t>
          </a:r>
        </a:p>
      </dsp:txBody>
      <dsp:txXfrm>
        <a:off x="8940175" y="1407759"/>
        <a:ext cx="2060253" cy="1292667"/>
      </dsp:txXfrm>
    </dsp:sp>
    <dsp:sp modelId="{4760CCC1-0950-47ED-AF46-A3B37D33786A}">
      <dsp:nvSpPr>
        <dsp:cNvPr id="0" name=""/>
        <dsp:cNvSpPr/>
      </dsp:nvSpPr>
      <dsp:spPr>
        <a:xfrm>
          <a:off x="8899958" y="2951890"/>
          <a:ext cx="2140687" cy="13731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/>
            <a:t>Recomendaciones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300" kern="1200" dirty="0"/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300" kern="1200" dirty="0"/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/>
            <a:t> Buenas prácticas detectadas y  propuestas de actuación</a:t>
          </a:r>
        </a:p>
      </dsp:txBody>
      <dsp:txXfrm>
        <a:off x="8940175" y="2992107"/>
        <a:ext cx="2060253" cy="129266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CCFDE1-9567-46B2-8417-EAE656CF5CD4}">
      <dsp:nvSpPr>
        <dsp:cNvPr id="0" name=""/>
        <dsp:cNvSpPr/>
      </dsp:nvSpPr>
      <dsp:spPr>
        <a:xfrm>
          <a:off x="514015" y="530071"/>
          <a:ext cx="3930282" cy="3930282"/>
        </a:xfrm>
        <a:prstGeom prst="pie">
          <a:avLst>
            <a:gd name="adj1" fmla="val 16200000"/>
            <a:gd name="adj2" fmla="val 1800000"/>
          </a:avLst>
        </a:prstGeom>
        <a:gradFill rotWithShape="0">
          <a:gsLst>
            <a:gs pos="0">
              <a:srgbClr val="4590B8">
                <a:hueOff val="0"/>
                <a:satOff val="0"/>
                <a:lumOff val="0"/>
                <a:alphaOff val="0"/>
                <a:tint val="98000"/>
                <a:lumMod val="110000"/>
              </a:srgbClr>
            </a:gs>
            <a:gs pos="84000">
              <a:srgbClr val="4590B8">
                <a:hueOff val="0"/>
                <a:satOff val="0"/>
                <a:lumOff val="0"/>
                <a:alphaOff val="0"/>
                <a:shade val="90000"/>
                <a:lumMod val="88000"/>
              </a:srgbClr>
            </a:gs>
          </a:gsLst>
          <a:lin ang="5400000" scaled="0"/>
        </a:gradFill>
        <a:ln>
          <a:noFill/>
        </a:ln>
        <a:effectLst>
          <a:outerShdw blurRad="88900" dist="38100" dir="504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>
              <a:solidFill>
                <a:sysClr val="window" lastClr="FFFFFF"/>
              </a:solidFill>
              <a:latin typeface="Gill Sans MT" panose="020B0502020104020203"/>
              <a:ea typeface="+mn-ea"/>
              <a:cs typeface="+mn-cs"/>
            </a:rPr>
            <a:t>JCCPE</a:t>
          </a:r>
        </a:p>
      </dsp:txBody>
      <dsp:txXfrm>
        <a:off x="2790931" y="1534219"/>
        <a:ext cx="992546" cy="827122"/>
      </dsp:txXfrm>
    </dsp:sp>
    <dsp:sp modelId="{14CEC60C-E3CE-4E48-8031-04B8CA03FCFE}">
      <dsp:nvSpPr>
        <dsp:cNvPr id="0" name=""/>
        <dsp:cNvSpPr/>
      </dsp:nvSpPr>
      <dsp:spPr>
        <a:xfrm>
          <a:off x="374312" y="615297"/>
          <a:ext cx="3930282" cy="3930282"/>
        </a:xfrm>
        <a:prstGeom prst="pie">
          <a:avLst>
            <a:gd name="adj1" fmla="val 1800000"/>
            <a:gd name="adj2" fmla="val 9000000"/>
          </a:avLst>
        </a:prstGeom>
        <a:gradFill rotWithShape="0">
          <a:gsLst>
            <a:gs pos="0">
              <a:srgbClr val="45CBE8">
                <a:hueOff val="0"/>
                <a:satOff val="0"/>
                <a:lumOff val="0"/>
                <a:alphaOff val="0"/>
                <a:tint val="98000"/>
                <a:lumMod val="110000"/>
              </a:srgbClr>
            </a:gs>
            <a:gs pos="84000">
              <a:srgbClr val="45CBE8">
                <a:hueOff val="0"/>
                <a:satOff val="0"/>
                <a:lumOff val="0"/>
                <a:alphaOff val="0"/>
                <a:shade val="90000"/>
                <a:lumMod val="88000"/>
              </a:srgbClr>
            </a:gs>
          </a:gsLst>
          <a:lin ang="5400000" scaled="0"/>
        </a:gradFill>
        <a:ln>
          <a:noFill/>
        </a:ln>
        <a:effectLst>
          <a:outerShdw blurRad="88900" dist="38100" dir="504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>
              <a:solidFill>
                <a:sysClr val="window" lastClr="FFFFFF"/>
              </a:solidFill>
              <a:latin typeface="Gill Sans MT" panose="020B0502020104020203"/>
              <a:ea typeface="+mn-ea"/>
              <a:cs typeface="+mn-cs"/>
            </a:rPr>
            <a:t>Comité de Cooperación en materia de contratación</a:t>
          </a:r>
        </a:p>
      </dsp:txBody>
      <dsp:txXfrm>
        <a:off x="1618439" y="3316048"/>
        <a:ext cx="1488818" cy="727867"/>
      </dsp:txXfrm>
    </dsp:sp>
    <dsp:sp modelId="{B13E17C0-639C-4F3F-8219-39AC3E6BC9B5}">
      <dsp:nvSpPr>
        <dsp:cNvPr id="0" name=""/>
        <dsp:cNvSpPr/>
      </dsp:nvSpPr>
      <dsp:spPr>
        <a:xfrm>
          <a:off x="293367" y="474930"/>
          <a:ext cx="3930282" cy="3930282"/>
        </a:xfrm>
        <a:prstGeom prst="pie">
          <a:avLst>
            <a:gd name="adj1" fmla="val 9000000"/>
            <a:gd name="adj2" fmla="val 16200000"/>
          </a:avLst>
        </a:prstGeom>
        <a:solidFill>
          <a:srgbClr val="A2C777"/>
        </a:solidFill>
        <a:ln>
          <a:noFill/>
        </a:ln>
        <a:effectLst>
          <a:outerShdw blurRad="88900" dist="38100" dir="504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>
              <a:solidFill>
                <a:sysClr val="window" lastClr="FFFFFF"/>
              </a:solidFill>
              <a:latin typeface="Gill Sans MT" panose="020B0502020104020203"/>
              <a:ea typeface="+mn-ea"/>
              <a:cs typeface="+mn-cs"/>
            </a:rPr>
            <a:t>OIReScon</a:t>
          </a:r>
        </a:p>
      </dsp:txBody>
      <dsp:txXfrm>
        <a:off x="954188" y="1479077"/>
        <a:ext cx="992546" cy="827122"/>
      </dsp:txXfrm>
    </dsp:sp>
    <dsp:sp modelId="{F67DDAD3-642E-4D30-AE76-E49EEDB8374C}">
      <dsp:nvSpPr>
        <dsp:cNvPr id="0" name=""/>
        <dsp:cNvSpPr/>
      </dsp:nvSpPr>
      <dsp:spPr>
        <a:xfrm>
          <a:off x="271036" y="286768"/>
          <a:ext cx="4416889" cy="4416889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gradFill rotWithShape="0">
          <a:gsLst>
            <a:gs pos="0">
              <a:srgbClr val="4590B8">
                <a:hueOff val="0"/>
                <a:satOff val="0"/>
                <a:lumOff val="0"/>
                <a:alphaOff val="0"/>
                <a:tint val="98000"/>
                <a:lumMod val="110000"/>
              </a:srgbClr>
            </a:gs>
            <a:gs pos="84000">
              <a:srgbClr val="4590B8">
                <a:hueOff val="0"/>
                <a:satOff val="0"/>
                <a:lumOff val="0"/>
                <a:alphaOff val="0"/>
                <a:shade val="90000"/>
                <a:lumMod val="88000"/>
              </a:srgbClr>
            </a:gs>
          </a:gsLst>
          <a:lin ang="5400000" scaled="0"/>
        </a:gradFill>
        <a:ln>
          <a:noFill/>
        </a:ln>
        <a:effectLst>
          <a:outerShdw blurRad="88900" dist="38100" dir="504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8E9A441-8B54-4F3A-9663-B897532BEF98}">
      <dsp:nvSpPr>
        <dsp:cNvPr id="0" name=""/>
        <dsp:cNvSpPr/>
      </dsp:nvSpPr>
      <dsp:spPr>
        <a:xfrm>
          <a:off x="131009" y="371745"/>
          <a:ext cx="4416889" cy="4416889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gradFill rotWithShape="0">
          <a:gsLst>
            <a:gs pos="0">
              <a:srgbClr val="45CBE8">
                <a:hueOff val="0"/>
                <a:satOff val="0"/>
                <a:lumOff val="0"/>
                <a:alphaOff val="0"/>
                <a:tint val="98000"/>
                <a:lumMod val="110000"/>
              </a:srgbClr>
            </a:gs>
            <a:gs pos="84000">
              <a:srgbClr val="45CBE8">
                <a:hueOff val="0"/>
                <a:satOff val="0"/>
                <a:lumOff val="0"/>
                <a:alphaOff val="0"/>
                <a:shade val="90000"/>
                <a:lumMod val="88000"/>
              </a:srgbClr>
            </a:gs>
          </a:gsLst>
          <a:lin ang="5400000" scaled="0"/>
        </a:gradFill>
        <a:ln>
          <a:noFill/>
        </a:ln>
        <a:effectLst>
          <a:outerShdw blurRad="88900" dist="38100" dir="504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5A19726-559E-4FCF-95F8-4C8C63BBA45A}">
      <dsp:nvSpPr>
        <dsp:cNvPr id="0" name=""/>
        <dsp:cNvSpPr/>
      </dsp:nvSpPr>
      <dsp:spPr>
        <a:xfrm>
          <a:off x="49739" y="231626"/>
          <a:ext cx="4416889" cy="4416889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rgbClr val="A2C777"/>
        </a:solidFill>
        <a:ln>
          <a:noFill/>
        </a:ln>
        <a:effectLst>
          <a:outerShdw blurRad="88900" dist="38100" dir="504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FD7844-E29E-4261-8B1F-5B7A0022A914}">
      <dsp:nvSpPr>
        <dsp:cNvPr id="0" name=""/>
        <dsp:cNvSpPr/>
      </dsp:nvSpPr>
      <dsp:spPr>
        <a:xfrm>
          <a:off x="3415" y="1496613"/>
          <a:ext cx="2357820" cy="2357820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9759" tIns="17780" rIns="129759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Combatir la </a:t>
          </a:r>
          <a:r>
            <a:rPr lang="es-ES" sz="1400" b="1" u="none" kern="1200" dirty="0"/>
            <a:t>corrupción y las irregularidades en la aplicación de la legislación</a:t>
          </a:r>
          <a:r>
            <a:rPr lang="es-ES" sz="1400" u="none" kern="1200" dirty="0"/>
            <a:t> </a:t>
          </a:r>
          <a:r>
            <a:rPr lang="es-ES" sz="1400" kern="1200" dirty="0"/>
            <a:t>sobre contratación pública</a:t>
          </a:r>
        </a:p>
      </dsp:txBody>
      <dsp:txXfrm>
        <a:off x="348710" y="1841908"/>
        <a:ext cx="1667230" cy="1667230"/>
      </dsp:txXfrm>
    </dsp:sp>
    <dsp:sp modelId="{1532150E-3307-4654-97E7-7144D0C45236}">
      <dsp:nvSpPr>
        <dsp:cNvPr id="0" name=""/>
        <dsp:cNvSpPr/>
      </dsp:nvSpPr>
      <dsp:spPr>
        <a:xfrm>
          <a:off x="1889671" y="1496613"/>
          <a:ext cx="2514402" cy="2357820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alpha val="50000"/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9759" tIns="17780" rIns="129759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Incrementar </a:t>
          </a:r>
          <a:r>
            <a:rPr lang="es-ES" sz="1400" b="1" u="none" kern="1200" dirty="0"/>
            <a:t>profesionalización</a:t>
          </a:r>
          <a:r>
            <a:rPr lang="es-ES" sz="1400" u="none" kern="1200" dirty="0"/>
            <a:t> </a:t>
          </a:r>
          <a:r>
            <a:rPr lang="es-ES" sz="1400" kern="1200" dirty="0"/>
            <a:t>de los agentes públicos que participan en los procesos de contratación</a:t>
          </a:r>
        </a:p>
      </dsp:txBody>
      <dsp:txXfrm>
        <a:off x="2257897" y="1841908"/>
        <a:ext cx="1777950" cy="1667230"/>
      </dsp:txXfrm>
    </dsp:sp>
    <dsp:sp modelId="{417E721F-E7F2-4811-BD8B-F5C5A84EAB3F}">
      <dsp:nvSpPr>
        <dsp:cNvPr id="0" name=""/>
        <dsp:cNvSpPr/>
      </dsp:nvSpPr>
      <dsp:spPr>
        <a:xfrm>
          <a:off x="3932510" y="1496613"/>
          <a:ext cx="2357820" cy="2357820"/>
        </a:xfrm>
        <a:prstGeom prst="ellipse">
          <a:avLst/>
        </a:prstGeom>
        <a:gradFill rotWithShape="0">
          <a:gsLst>
            <a:gs pos="0">
              <a:schemeClr val="accent4">
                <a:alpha val="50000"/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alpha val="50000"/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9759" tIns="15240" rIns="129759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Promover la </a:t>
          </a:r>
          <a:r>
            <a:rPr lang="es-ES" sz="1200" b="1" u="none" kern="1200" dirty="0"/>
            <a:t>eficiencia económica </a:t>
          </a:r>
          <a:r>
            <a:rPr lang="es-ES" sz="1200" kern="1200" dirty="0"/>
            <a:t>en los procesos de obtención de bienes, servicios y suministros, estimulando la agregación de la demanda y la adecuada utilización de criterios de adjudicación</a:t>
          </a:r>
        </a:p>
      </dsp:txBody>
      <dsp:txXfrm>
        <a:off x="4277805" y="1841908"/>
        <a:ext cx="1667230" cy="1667230"/>
      </dsp:txXfrm>
    </dsp:sp>
    <dsp:sp modelId="{7AA16967-565D-465D-A3E1-C8B6F6B9F600}">
      <dsp:nvSpPr>
        <dsp:cNvPr id="0" name=""/>
        <dsp:cNvSpPr/>
      </dsp:nvSpPr>
      <dsp:spPr>
        <a:xfrm>
          <a:off x="5818766" y="1496613"/>
          <a:ext cx="2357820" cy="2357820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5">
                <a:alpha val="50000"/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9759" tIns="17780" rIns="129759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Generalizar el uso de la </a:t>
          </a:r>
          <a:r>
            <a:rPr lang="es-ES" sz="1400" b="1" u="none" kern="1200" dirty="0"/>
            <a:t>contratación electrónica </a:t>
          </a:r>
          <a:r>
            <a:rPr lang="es-ES" sz="1400" kern="1200" dirty="0"/>
            <a:t>en todas las fases del procedimiento</a:t>
          </a:r>
        </a:p>
      </dsp:txBody>
      <dsp:txXfrm>
        <a:off x="6164061" y="1841908"/>
        <a:ext cx="1667230" cy="1667230"/>
      </dsp:txXfrm>
    </dsp:sp>
    <dsp:sp modelId="{891C39AE-4878-4747-8A08-1C9DCBBC0B6A}">
      <dsp:nvSpPr>
        <dsp:cNvPr id="0" name=""/>
        <dsp:cNvSpPr/>
      </dsp:nvSpPr>
      <dsp:spPr>
        <a:xfrm>
          <a:off x="7705022" y="1496613"/>
          <a:ext cx="2357820" cy="2357820"/>
        </a:xfrm>
        <a:prstGeom prst="ellipse">
          <a:avLst/>
        </a:prstGeom>
        <a:gradFill rotWithShape="0">
          <a:gsLst>
            <a:gs pos="0">
              <a:schemeClr val="accent6">
                <a:alpha val="50000"/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6">
                <a:alpha val="50000"/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9759" tIns="17780" rIns="129759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Utilizar las posibilidades de la contratación pública para apoyar </a:t>
          </a:r>
          <a:r>
            <a:rPr lang="es-ES" sz="1400" b="1" u="none" kern="1200" dirty="0"/>
            <a:t>políticas ambientales, sociales y de innovación</a:t>
          </a:r>
          <a:endParaRPr lang="es-ES" sz="1500" u="none" kern="1200" dirty="0"/>
        </a:p>
      </dsp:txBody>
      <dsp:txXfrm>
        <a:off x="8050317" y="1841908"/>
        <a:ext cx="1667230" cy="1667230"/>
      </dsp:txXfrm>
    </dsp:sp>
    <dsp:sp modelId="{93291CDC-0E2B-468E-8F7F-F56E25D53612}">
      <dsp:nvSpPr>
        <dsp:cNvPr id="0" name=""/>
        <dsp:cNvSpPr/>
      </dsp:nvSpPr>
      <dsp:spPr>
        <a:xfrm>
          <a:off x="9591278" y="1496613"/>
          <a:ext cx="2357820" cy="2357820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9759" tIns="17780" rIns="129759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Promover la participación de las </a:t>
          </a:r>
          <a:r>
            <a:rPr lang="es-ES" sz="1400" b="1" u="none" kern="1200" dirty="0"/>
            <a:t>PYME, </a:t>
          </a:r>
          <a:r>
            <a:rPr lang="es-ES" sz="1400" kern="1200" dirty="0"/>
            <a:t>en el mercado de la contratación pública</a:t>
          </a:r>
        </a:p>
      </dsp:txBody>
      <dsp:txXfrm>
        <a:off x="9936573" y="1841908"/>
        <a:ext cx="1667230" cy="16672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1CE5F8-4A8F-4BC8-A6AD-D54810179A00}" type="datetimeFigureOut">
              <a:rPr lang="es-ES" smtClean="0"/>
              <a:t>02/04/2025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1" y="9377318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4" y="9377318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E215CE-241D-4685-AC7B-0E39D780C36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4623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E215CE-241D-4685-AC7B-0E39D780C36E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33608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215CE-241D-4685-AC7B-0E39D780C36E}" type="slidenum">
              <a:rPr lang="es-ES" smtClean="0"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42156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215CE-241D-4685-AC7B-0E39D780C36E}" type="slidenum">
              <a:rPr lang="es-ES" smtClean="0"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58223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215CE-241D-4685-AC7B-0E39D780C36E}" type="slidenum">
              <a:rPr lang="es-ES" smtClean="0"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42328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F7030D-0B9B-A86E-1A50-2B803E1565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9DCDC112-EB67-3A41-C605-C378184DAD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58D5406A-668A-CA44-0FED-0B8D314712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C54877C-4B8B-9309-F1F0-7499DA48C5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E215CE-241D-4685-AC7B-0E39D780C36E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s-E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79856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703EE9-34D3-77B8-F2FA-A60F21B197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AF56DACA-AECB-3BB1-4FDE-9053CCC1F4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669BB204-F046-9B68-1C99-B51F4B40CA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F25AF4F-174F-22DE-AC3E-ACE20CBB131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E215CE-241D-4685-AC7B-0E39D780C36E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s-E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42986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9C71C2-D69A-EA16-4A2D-C753B55382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B38883AC-AA0B-CAD1-F3FA-3701418D9B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BDCD86AA-9E46-F43F-6A67-D56D4D2E55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A2C609B-67CC-F33B-0AE7-C8BAC58BCA9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E215CE-241D-4685-AC7B-0E39D780C36E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s-E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29331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DBB1E3-44CC-2AD8-A549-7FFE11E280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63F72BFE-0FE1-4DBF-EF57-702262BB61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76473D41-7AD6-2901-708B-5548FDC07F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6BC49CF-DA13-CC06-CB04-22657654B1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E215CE-241D-4685-AC7B-0E39D780C36E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s-E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19536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215CE-241D-4685-AC7B-0E39D780C36E}" type="slidenum">
              <a:rPr lang="es-ES" smtClean="0"/>
              <a:t>17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117018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215CE-241D-4685-AC7B-0E39D780C36E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095540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215CE-241D-4685-AC7B-0E39D780C36E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28326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215CE-241D-4685-AC7B-0E39D780C36E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599843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2A7000-4935-F7F5-3A1A-F83F313F54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6A669456-A064-56C4-51ED-1356C27241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565B0753-4EF8-D3C3-2BD4-4A2904CB0D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F1190C7-6820-7274-AB9E-B4B25D7B0C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215CE-241D-4685-AC7B-0E39D780C36E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687920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F1044-8EA2-6392-67B9-B53DC084DB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995223AE-D814-E03F-4530-1830A8677E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22B90AC6-AE2C-3630-BA78-1AC78DAF98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56D13D5-7FDC-D8ED-9155-42A6B618FBC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215CE-241D-4685-AC7B-0E39D780C36E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94603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E215CE-241D-4685-AC7B-0E39D780C36E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99987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B4466F-1D70-706C-E676-0C083D37CD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C0C41378-6A42-A31E-2AE7-7F744E706E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C9658EED-1D78-78CC-F893-18E53BBD3C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4FE1B89-9C03-20B0-EB49-6C39A8A832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E215CE-241D-4685-AC7B-0E39D780C36E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56745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7704FD-A933-26F4-7B7B-793B775815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DD6E75F2-9B76-0857-FCC4-6E33AA8FB7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C38B85A8-9E27-1E6C-C371-FC3F0EE864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F9B16A0-C0B4-A70B-3191-EE069A8ADF5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215CE-241D-4685-AC7B-0E39D780C36E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8934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2A6F163-E53A-4915-8E15-11C8EB142436}" type="datetime1">
              <a:rPr lang="en-US" smtClean="0"/>
              <a:t>4/2/2025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0014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F1F84-9DDB-47A7-8388-3CB20AD6F91C}" type="datetime1">
              <a:rPr lang="en-US" smtClean="0"/>
              <a:t>4/2/2025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6637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960960D-7445-4751-8307-DE20CA5E1113}" type="datetime1">
              <a:rPr lang="en-US" smtClean="0"/>
              <a:t>4/2/2025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9009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E9330-B0A0-4200-AC22-7038B13FB6F3}" type="datetime1">
              <a:rPr lang="en-US" smtClean="0"/>
              <a:t>4/2/2025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59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B0995-09E5-4133-8C1A-930E3ED43991}" type="datetime1">
              <a:rPr lang="en-US" smtClean="0"/>
              <a:t>4/2/2025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7226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83832-F7BC-44B7-B93F-A299D6430149}" type="datetime1">
              <a:rPr lang="en-US" smtClean="0"/>
              <a:t>4/2/2025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5435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2CF49-BE21-4080-924C-618EC0998C88}" type="datetime1">
              <a:rPr lang="en-US" smtClean="0"/>
              <a:t>4/2/2025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5855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4BC7D24-1184-4859-801F-70C99EC0E3E8}" type="datetime1">
              <a:rPr lang="en-US" smtClean="0"/>
              <a:t>4/2/2025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91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982FC-FCEF-496F-938D-069D45CCCEC2}" type="datetime1">
              <a:rPr lang="en-US" smtClean="0"/>
              <a:t>4/2/2025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0249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42FE-4851-4A0E-B7C8-9FD9B1D598D7}" type="datetime1">
              <a:rPr lang="en-US" smtClean="0"/>
              <a:t>4/2/2025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4783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74E1E9F-53A5-41FD-9D33-3584DF607554}" type="datetime1">
              <a:rPr lang="en-US" smtClean="0"/>
              <a:t>4/2/2025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00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B1266B5-ECBD-4B68-BC85-84BCAA2E689A}" type="datetime1">
              <a:rPr lang="en-US" smtClean="0"/>
              <a:t>4/2/2025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64704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2.xml"/><Relationship Id="rId5" Type="http://schemas.openxmlformats.org/officeDocument/2006/relationships/diagramLayout" Target="../diagrams/layout12.xml"/><Relationship Id="rId4" Type="http://schemas.openxmlformats.org/officeDocument/2006/relationships/diagramData" Target="../diagrams/data12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3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3.xml"/><Relationship Id="rId5" Type="http://schemas.openxmlformats.org/officeDocument/2006/relationships/diagramLayout" Target="../diagrams/layout13.xml"/><Relationship Id="rId4" Type="http://schemas.openxmlformats.org/officeDocument/2006/relationships/diagramData" Target="../diagrams/data13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4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4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4.xml"/><Relationship Id="rId5" Type="http://schemas.openxmlformats.org/officeDocument/2006/relationships/diagramLayout" Target="../diagrams/layout14.xml"/><Relationship Id="rId4" Type="http://schemas.openxmlformats.org/officeDocument/2006/relationships/diagramData" Target="../diagrams/data14.xml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5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5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5.xml"/><Relationship Id="rId5" Type="http://schemas.openxmlformats.org/officeDocument/2006/relationships/diagramLayout" Target="../diagrams/layout15.xml"/><Relationship Id="rId4" Type="http://schemas.openxmlformats.org/officeDocument/2006/relationships/diagramData" Target="../diagrams/data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hyperlink" Target="mailto:oficinaindependientersc@hacienda.Gob.es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13" Type="http://schemas.microsoft.com/office/2007/relationships/diagramDrawing" Target="../diagrams/drawing7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6.xml"/><Relationship Id="rId12" Type="http://schemas.openxmlformats.org/officeDocument/2006/relationships/diagramColors" Target="../diagrams/colors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6" Type="http://schemas.openxmlformats.org/officeDocument/2006/relationships/diagramQuickStyle" Target="../diagrams/quickStyle6.xml"/><Relationship Id="rId11" Type="http://schemas.openxmlformats.org/officeDocument/2006/relationships/diagramQuickStyle" Target="../diagrams/quickStyle7.xml"/><Relationship Id="rId5" Type="http://schemas.openxmlformats.org/officeDocument/2006/relationships/diagramLayout" Target="../diagrams/layout6.xml"/><Relationship Id="rId10" Type="http://schemas.openxmlformats.org/officeDocument/2006/relationships/diagramLayout" Target="../diagrams/layout7.xml"/><Relationship Id="rId4" Type="http://schemas.openxmlformats.org/officeDocument/2006/relationships/diagramData" Target="../diagrams/data6.xml"/><Relationship Id="rId9" Type="http://schemas.openxmlformats.org/officeDocument/2006/relationships/diagramData" Target="../diagrams/data7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16">
            <a:extLst>
              <a:ext uri="{FF2B5EF4-FFF2-40B4-BE49-F238E27FC236}">
                <a16:creationId xmlns:a16="http://schemas.microsoft.com/office/drawing/2014/main" id="{DA182162-B517-4B41-B039-339F87FAE1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BAD0B7D-CDDB-8787-DB13-6A91800E7C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01143" y="1005839"/>
            <a:ext cx="6939304" cy="4805025"/>
          </a:xfrm>
        </p:spPr>
        <p:txBody>
          <a:bodyPr anchor="ctr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s-ES" sz="4900" dirty="0">
                <a:solidFill>
                  <a:schemeClr val="tx2"/>
                </a:solidFill>
              </a:rPr>
              <a:t>La Oficina Independiente de Regulación y Supervisión de la Contratación: Buenas prácticas</a:t>
            </a:r>
            <a:br>
              <a:rPr lang="es-ES" sz="5600" dirty="0">
                <a:solidFill>
                  <a:schemeClr val="tx2"/>
                </a:solidFill>
              </a:rPr>
            </a:br>
            <a:endParaRPr lang="es-ES" sz="5600" dirty="0">
              <a:solidFill>
                <a:schemeClr val="tx2"/>
              </a:solidFill>
            </a:endParaRPr>
          </a:p>
        </p:txBody>
      </p:sp>
      <p:sp>
        <p:nvSpPr>
          <p:cNvPr id="26" name="Rectangle 18">
            <a:extLst>
              <a:ext uri="{FF2B5EF4-FFF2-40B4-BE49-F238E27FC236}">
                <a16:creationId xmlns:a16="http://schemas.microsoft.com/office/drawing/2014/main" id="{49B5AD54-1E68-4239-A6AF-FE0F49BB8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593336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A23C804-F053-12D1-C8AB-8553A3AF23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6534" y="1009396"/>
            <a:ext cx="3703320" cy="4960329"/>
          </a:xfrm>
        </p:spPr>
        <p:txBody>
          <a:bodyPr anchor="ctr">
            <a:normAutofit/>
          </a:bodyPr>
          <a:lstStyle/>
          <a:p>
            <a:pPr algn="ctr"/>
            <a:r>
              <a:rPr lang="es-ES" sz="3200" dirty="0">
                <a:solidFill>
                  <a:srgbClr val="FFFFFF"/>
                </a:solidFill>
              </a:rPr>
              <a:t>Simposio NACIONAL de buenas prácticas EN LA CONTRATACIÓN PÚBLICA</a:t>
            </a:r>
            <a:br>
              <a:rPr lang="es-ES" sz="3200" dirty="0">
                <a:solidFill>
                  <a:srgbClr val="FFFFFF"/>
                </a:solidFill>
              </a:rPr>
            </a:br>
            <a:endParaRPr lang="es-ES" sz="3200" dirty="0">
              <a:solidFill>
                <a:srgbClr val="FFFFFF"/>
              </a:solidFill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24F7F4B-47F2-C531-DA22-A90408595E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59724" y="0"/>
            <a:ext cx="1627773" cy="938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4474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s-ES" sz="2000" dirty="0"/>
              <a:t>2. MAPA DE RIESGOS Y BUENAS PRÁCTICAS</a:t>
            </a:r>
            <a:br>
              <a:rPr lang="es-ES" sz="2000" dirty="0"/>
            </a:br>
            <a:r>
              <a:rPr lang="es-ES" sz="2000" dirty="0"/>
              <a:t>A) ENCP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782268"/>
              </p:ext>
            </p:extLst>
          </p:nvPr>
        </p:nvGraphicFramePr>
        <p:xfrm>
          <a:off x="104503" y="1715956"/>
          <a:ext cx="11952514" cy="5351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581108" y="2181224"/>
            <a:ext cx="110297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24000" lvl="1" algn="just">
              <a:spcBef>
                <a:spcPct val="20000"/>
              </a:spcBef>
              <a:spcAft>
                <a:spcPts val="600"/>
              </a:spcAft>
              <a:buClr>
                <a:srgbClr val="4590B8"/>
              </a:buClr>
              <a:buSzPct val="92000"/>
              <a:defRPr/>
            </a:pPr>
            <a:r>
              <a:rPr lang="es-ES" sz="2400" b="1" kern="0" dirty="0">
                <a:solidFill>
                  <a:schemeClr val="accent1"/>
                </a:solidFill>
              </a:rPr>
              <a:t>Art. 334.2 Objetivos de la Estrategia Nacional de Contratación Pública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167783" y="0"/>
            <a:ext cx="1024217" cy="591363"/>
          </a:xfrm>
          <a:prstGeom prst="rect">
            <a:avLst/>
          </a:prstGeom>
        </p:spPr>
      </p:pic>
      <p:sp>
        <p:nvSpPr>
          <p:cNvPr id="6" name="Elipse 5">
            <a:extLst>
              <a:ext uri="{FF2B5EF4-FFF2-40B4-BE49-F238E27FC236}">
                <a16:creationId xmlns:a16="http://schemas.microsoft.com/office/drawing/2014/main" id="{450111A5-9EDB-51DD-F41A-CDAE1949F0CF}"/>
              </a:ext>
            </a:extLst>
          </p:cNvPr>
          <p:cNvSpPr/>
          <p:nvPr/>
        </p:nvSpPr>
        <p:spPr>
          <a:xfrm>
            <a:off x="293511" y="2946400"/>
            <a:ext cx="1885245" cy="2923822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726364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1240" y="702156"/>
            <a:ext cx="11332396" cy="1013800"/>
          </a:xfrm>
        </p:spPr>
        <p:txBody>
          <a:bodyPr anchor="ctr">
            <a:normAutofit/>
          </a:bodyPr>
          <a:lstStyle/>
          <a:p>
            <a:r>
              <a:rPr lang="es-ES" sz="2000" dirty="0"/>
              <a:t>2. MAPA DE RIESGOS Y BUENAS PRÁCTICAS</a:t>
            </a:r>
            <a:br>
              <a:rPr lang="es-ES" sz="2000" dirty="0"/>
            </a:br>
            <a:r>
              <a:rPr lang="es-ES" sz="2000" dirty="0"/>
              <a:t>a) ENCP:  Combatir la corrupción e irregularidades Mejora de la supervisión</a:t>
            </a:r>
          </a:p>
        </p:txBody>
      </p:sp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7318241"/>
              </p:ext>
            </p:extLst>
          </p:nvPr>
        </p:nvGraphicFramePr>
        <p:xfrm>
          <a:off x="421240" y="1931542"/>
          <a:ext cx="11332396" cy="47261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Elipse 2">
            <a:extLst>
              <a:ext uri="{FF2B5EF4-FFF2-40B4-BE49-F238E27FC236}">
                <a16:creationId xmlns:a16="http://schemas.microsoft.com/office/drawing/2014/main" id="{B76BF9EC-E9C3-3ABB-E945-EC1010B4DBD1}"/>
              </a:ext>
            </a:extLst>
          </p:cNvPr>
          <p:cNvSpPr/>
          <p:nvPr/>
        </p:nvSpPr>
        <p:spPr>
          <a:xfrm>
            <a:off x="421240" y="2808515"/>
            <a:ext cx="3615183" cy="1254034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3525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98044"/>
          </a:xfrm>
        </p:spPr>
        <p:txBody>
          <a:bodyPr anchor="ctr">
            <a:normAutofit/>
          </a:bodyPr>
          <a:lstStyle/>
          <a:p>
            <a:r>
              <a:rPr lang="es-ES" sz="2000" dirty="0"/>
              <a:t>2. MAPA DE RIESGOS Y BUENAS PRÁCTICAS</a:t>
            </a:r>
            <a:br>
              <a:rPr lang="es-ES" sz="2000" dirty="0"/>
            </a:br>
            <a:r>
              <a:rPr lang="es-ES" sz="2000" dirty="0"/>
              <a:t>b) MAPA DE RIESGOS OIRESCON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7391067"/>
              </p:ext>
            </p:extLst>
          </p:nvPr>
        </p:nvGraphicFramePr>
        <p:xfrm>
          <a:off x="313509" y="1998490"/>
          <a:ext cx="11534501" cy="4624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Imagen 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167783" y="0"/>
            <a:ext cx="1024217" cy="591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69560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FB7C89-EEB8-5842-F55D-D1233582CA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1592CB-B2E9-684C-13A8-7C107F2D2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s-ES" sz="2000" dirty="0">
                <a:solidFill>
                  <a:prstClr val="white"/>
                </a:solidFill>
              </a:rPr>
              <a:t>2. MAPA DE RIESGOS Y BUENAS PRÁCTICAS</a:t>
            </a:r>
            <a:br>
              <a:rPr lang="es-ES" sz="2000" dirty="0">
                <a:solidFill>
                  <a:prstClr val="white"/>
                </a:solidFill>
              </a:rPr>
            </a:br>
            <a:r>
              <a:rPr lang="es-ES" sz="2000" dirty="0">
                <a:solidFill>
                  <a:prstClr val="white"/>
                </a:solidFill>
              </a:rPr>
              <a:t>B) MAPA DE RIESGOS / Buenas Prácticas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DDEBFF5-4F34-4086-09E6-1A692427C9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372" y="2043849"/>
            <a:ext cx="11541993" cy="4440080"/>
          </a:xfrm>
        </p:spPr>
        <p:txBody>
          <a:bodyPr>
            <a:noAutofit/>
          </a:bodyPr>
          <a:lstStyle/>
          <a:p>
            <a:pPr marL="0" lvl="0" indent="0">
              <a:buClr>
                <a:srgbClr val="4590B8"/>
              </a:buClr>
              <a:buNone/>
            </a:pPr>
            <a:endParaRPr lang="es-ES" sz="1800" dirty="0">
              <a:solidFill>
                <a:srgbClr val="3D3D3D"/>
              </a:solidFill>
            </a:endParaRPr>
          </a:p>
          <a:p>
            <a:pPr marL="0" lvl="0" indent="0">
              <a:buClr>
                <a:srgbClr val="4590B8"/>
              </a:buClr>
              <a:buNone/>
            </a:pPr>
            <a:endParaRPr lang="es-ES" dirty="0">
              <a:solidFill>
                <a:srgbClr val="3D3D3D"/>
              </a:solidFill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D8E404BA-E167-B3D5-09B3-04AE6F1954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0612" y="11796"/>
            <a:ext cx="1024754" cy="588851"/>
          </a:xfrm>
          <a:prstGeom prst="rect">
            <a:avLst/>
          </a:prstGeom>
        </p:spPr>
      </p:pic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547799E2-A0A6-AA24-5648-298455485FA2}"/>
              </a:ext>
            </a:extLst>
          </p:cNvPr>
          <p:cNvSpPr txBox="1">
            <a:spLocks/>
          </p:cNvSpPr>
          <p:nvPr/>
        </p:nvSpPr>
        <p:spPr>
          <a:xfrm>
            <a:off x="525774" y="2970416"/>
            <a:ext cx="11541992" cy="36659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4590B8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srgbClr val="3D3D3D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4590B8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srgbClr val="3D3D3D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03285913-BB34-59DE-8EDE-4BEB0BEE65F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07228311"/>
              </p:ext>
            </p:extLst>
          </p:nvPr>
        </p:nvGraphicFramePr>
        <p:xfrm>
          <a:off x="366192" y="2854847"/>
          <a:ext cx="11244616" cy="28180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pSp>
        <p:nvGrpSpPr>
          <p:cNvPr id="6" name="Grupo 5">
            <a:extLst>
              <a:ext uri="{FF2B5EF4-FFF2-40B4-BE49-F238E27FC236}">
                <a16:creationId xmlns:a16="http://schemas.microsoft.com/office/drawing/2014/main" id="{B24C5E69-7763-905B-39D2-C3AB59B371CC}"/>
              </a:ext>
            </a:extLst>
          </p:cNvPr>
          <p:cNvGrpSpPr/>
          <p:nvPr/>
        </p:nvGrpSpPr>
        <p:grpSpPr>
          <a:xfrm>
            <a:off x="373372" y="2252546"/>
            <a:ext cx="11237436" cy="482042"/>
            <a:chOff x="4464252" y="596880"/>
            <a:chExt cx="2879994" cy="720001"/>
          </a:xfrm>
        </p:grpSpPr>
        <p:sp>
          <p:nvSpPr>
            <p:cNvPr id="9" name="Rectángulo 8">
              <a:extLst>
                <a:ext uri="{FF2B5EF4-FFF2-40B4-BE49-F238E27FC236}">
                  <a16:creationId xmlns:a16="http://schemas.microsoft.com/office/drawing/2014/main" id="{0779EF14-A4DD-C667-49D2-A644200A0DF3}"/>
                </a:ext>
              </a:extLst>
            </p:cNvPr>
            <p:cNvSpPr/>
            <p:nvPr/>
          </p:nvSpPr>
          <p:spPr>
            <a:xfrm>
              <a:off x="4464252" y="596880"/>
              <a:ext cx="2879994" cy="720001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endParaRPr>
            </a:p>
          </p:txBody>
        </p:sp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52378DC0-BB4F-6F85-BB9B-C091DC44AE99}"/>
                </a:ext>
              </a:extLst>
            </p:cNvPr>
            <p:cNvSpPr txBox="1"/>
            <p:nvPr/>
          </p:nvSpPr>
          <p:spPr>
            <a:xfrm>
              <a:off x="4464252" y="596880"/>
              <a:ext cx="2879994" cy="72000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890" tIns="8890" rIns="8890" bIns="8890" numCol="1" spcCol="1270" anchor="ctr" anchorCtr="0">
              <a:noAutofit/>
            </a:bodyPr>
            <a:lstStyle/>
            <a:p>
              <a:pPr marL="0" marR="0" lvl="0" indent="0" algn="ctr" defTabSz="6223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Gill Sans MT" panose="020B0502020104020203"/>
                  <a:ea typeface="+mn-ea"/>
                  <a:cs typeface="+mn-cs"/>
                </a:rPr>
                <a:t>Riesgos / Buenas prácticas de carácter transversal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738931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4A9726-00AD-8385-6D5B-47F60DE2A9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FC0A9A-2F12-A96A-3448-57CF96294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s-ES" sz="2000" dirty="0">
                <a:solidFill>
                  <a:prstClr val="white"/>
                </a:solidFill>
              </a:rPr>
              <a:t>2. MAPA DE RIESGOS Y BUENAS PRÁCTICAS</a:t>
            </a:r>
            <a:br>
              <a:rPr lang="es-ES" sz="2000" dirty="0">
                <a:solidFill>
                  <a:prstClr val="white"/>
                </a:solidFill>
              </a:rPr>
            </a:br>
            <a:r>
              <a:rPr lang="es-ES" sz="2000" dirty="0">
                <a:solidFill>
                  <a:prstClr val="white"/>
                </a:solidFill>
              </a:rPr>
              <a:t>B) MAPA DE RIESGOS / Buenas Prácticas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C747594-60BC-76E3-2E1C-7661D78839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372" y="2043849"/>
            <a:ext cx="11541993" cy="4440080"/>
          </a:xfrm>
        </p:spPr>
        <p:txBody>
          <a:bodyPr>
            <a:noAutofit/>
          </a:bodyPr>
          <a:lstStyle/>
          <a:p>
            <a:pPr marL="0" lvl="0" indent="0">
              <a:buClr>
                <a:srgbClr val="4590B8"/>
              </a:buClr>
              <a:buNone/>
            </a:pPr>
            <a:endParaRPr lang="es-ES" sz="1800" dirty="0">
              <a:solidFill>
                <a:srgbClr val="3D3D3D"/>
              </a:solidFill>
            </a:endParaRPr>
          </a:p>
          <a:p>
            <a:pPr marL="0" lvl="0" indent="0">
              <a:buClr>
                <a:srgbClr val="4590B8"/>
              </a:buClr>
              <a:buNone/>
            </a:pPr>
            <a:endParaRPr lang="es-ES" dirty="0">
              <a:solidFill>
                <a:srgbClr val="3D3D3D"/>
              </a:solidFill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3DE83C7-69D3-65F6-A028-9EC933F96F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0612" y="11796"/>
            <a:ext cx="1024754" cy="588851"/>
          </a:xfrm>
          <a:prstGeom prst="rect">
            <a:avLst/>
          </a:prstGeom>
        </p:spPr>
      </p:pic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67DEAF62-C72D-296B-2BB3-71B73003A624}"/>
              </a:ext>
            </a:extLst>
          </p:cNvPr>
          <p:cNvSpPr txBox="1">
            <a:spLocks/>
          </p:cNvSpPr>
          <p:nvPr/>
        </p:nvSpPr>
        <p:spPr>
          <a:xfrm>
            <a:off x="525774" y="2970416"/>
            <a:ext cx="11541992" cy="36659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4590B8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srgbClr val="3D3D3D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4590B8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srgbClr val="3D3D3D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9A23C57B-809E-B1FC-30D5-FEDA07A56B7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18340026"/>
              </p:ext>
            </p:extLst>
          </p:nvPr>
        </p:nvGraphicFramePr>
        <p:xfrm>
          <a:off x="875791" y="3315275"/>
          <a:ext cx="10384297" cy="26874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pSp>
        <p:nvGrpSpPr>
          <p:cNvPr id="6" name="Grupo 5">
            <a:extLst>
              <a:ext uri="{FF2B5EF4-FFF2-40B4-BE49-F238E27FC236}">
                <a16:creationId xmlns:a16="http://schemas.microsoft.com/office/drawing/2014/main" id="{12F481B2-645F-6BFC-E3D6-BCA5861B9E55}"/>
              </a:ext>
            </a:extLst>
          </p:cNvPr>
          <p:cNvGrpSpPr/>
          <p:nvPr/>
        </p:nvGrpSpPr>
        <p:grpSpPr>
          <a:xfrm>
            <a:off x="875791" y="2569803"/>
            <a:ext cx="10384297" cy="564377"/>
            <a:chOff x="3823958" y="0"/>
            <a:chExt cx="4052668" cy="790764"/>
          </a:xfrm>
        </p:grpSpPr>
        <p:sp>
          <p:nvSpPr>
            <p:cNvPr id="9" name="Rectángulo 8">
              <a:extLst>
                <a:ext uri="{FF2B5EF4-FFF2-40B4-BE49-F238E27FC236}">
                  <a16:creationId xmlns:a16="http://schemas.microsoft.com/office/drawing/2014/main" id="{FADAA162-E4F3-D6AE-696C-EE947EB3C50B}"/>
                </a:ext>
              </a:extLst>
            </p:cNvPr>
            <p:cNvSpPr/>
            <p:nvPr/>
          </p:nvSpPr>
          <p:spPr>
            <a:xfrm>
              <a:off x="3823958" y="0"/>
              <a:ext cx="4052668" cy="790764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endParaRPr>
            </a:p>
          </p:txBody>
        </p:sp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EF2CD0A1-A560-9EB0-DA9A-5401A34364A1}"/>
                </a:ext>
              </a:extLst>
            </p:cNvPr>
            <p:cNvSpPr txBox="1"/>
            <p:nvPr/>
          </p:nvSpPr>
          <p:spPr>
            <a:xfrm>
              <a:off x="3823958" y="0"/>
              <a:ext cx="4052668" cy="79076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890" tIns="8890" rIns="8890" bIns="8890" numCol="1" spcCol="1270" anchor="ctr" anchorCtr="0">
              <a:noAutofit/>
            </a:bodyPr>
            <a:lstStyle/>
            <a:p>
              <a:pPr marL="0" marR="0" lvl="0" indent="0" algn="ctr" defTabSz="6223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17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Gill Sans MT" panose="020B0502020104020203"/>
                  <a:ea typeface="+mn-ea"/>
                  <a:cs typeface="+mn-cs"/>
                </a:rPr>
                <a:t>Riesgos / Buenas prácticas de fase de preparación del contrato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708312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2ADE82-C278-3402-6D60-D394D97277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993A20-8A88-A0A8-B369-36709122A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s-ES" sz="2000" dirty="0">
                <a:solidFill>
                  <a:prstClr val="white"/>
                </a:solidFill>
              </a:rPr>
              <a:t>2. MAPA DE RIESGOS Y BUENAS PRÁCTICAS</a:t>
            </a:r>
            <a:br>
              <a:rPr lang="es-ES" sz="2000" dirty="0">
                <a:solidFill>
                  <a:prstClr val="white"/>
                </a:solidFill>
              </a:rPr>
            </a:br>
            <a:r>
              <a:rPr lang="es-ES" sz="2000" dirty="0">
                <a:solidFill>
                  <a:prstClr val="white"/>
                </a:solidFill>
              </a:rPr>
              <a:t>B) MAPA DE RIESGOS / Buenas Prácticas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0E680AE-1326-33C1-F562-75B2C35E96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372" y="2043849"/>
            <a:ext cx="11541993" cy="4440080"/>
          </a:xfrm>
        </p:spPr>
        <p:txBody>
          <a:bodyPr>
            <a:noAutofit/>
          </a:bodyPr>
          <a:lstStyle/>
          <a:p>
            <a:pPr marL="0" lvl="0" indent="0">
              <a:buClr>
                <a:srgbClr val="4590B8"/>
              </a:buClr>
              <a:buNone/>
            </a:pPr>
            <a:endParaRPr lang="es-ES" sz="1800" dirty="0">
              <a:solidFill>
                <a:srgbClr val="3D3D3D"/>
              </a:solidFill>
            </a:endParaRPr>
          </a:p>
          <a:p>
            <a:pPr marL="0" lvl="0" indent="0">
              <a:buClr>
                <a:srgbClr val="4590B8"/>
              </a:buClr>
              <a:buNone/>
            </a:pPr>
            <a:endParaRPr lang="es-ES" dirty="0">
              <a:solidFill>
                <a:srgbClr val="3D3D3D"/>
              </a:solidFill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FF20C86-2827-CB29-A857-31456947B1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0612" y="11796"/>
            <a:ext cx="1024754" cy="588851"/>
          </a:xfrm>
          <a:prstGeom prst="rect">
            <a:avLst/>
          </a:prstGeom>
        </p:spPr>
      </p:pic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4A55E94D-549C-AB5D-6166-18D2131DC4BF}"/>
              </a:ext>
            </a:extLst>
          </p:cNvPr>
          <p:cNvSpPr txBox="1">
            <a:spLocks/>
          </p:cNvSpPr>
          <p:nvPr/>
        </p:nvSpPr>
        <p:spPr>
          <a:xfrm>
            <a:off x="525774" y="2970416"/>
            <a:ext cx="11541992" cy="36659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4590B8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srgbClr val="3D3D3D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4590B8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srgbClr val="3D3D3D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1AFFA502-C07A-FBD4-EB14-025E7965C1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92743843"/>
              </p:ext>
            </p:extLst>
          </p:nvPr>
        </p:nvGraphicFramePr>
        <p:xfrm>
          <a:off x="941290" y="3300761"/>
          <a:ext cx="10309420" cy="26400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pSp>
        <p:nvGrpSpPr>
          <p:cNvPr id="6" name="Grupo 5">
            <a:extLst>
              <a:ext uri="{FF2B5EF4-FFF2-40B4-BE49-F238E27FC236}">
                <a16:creationId xmlns:a16="http://schemas.microsoft.com/office/drawing/2014/main" id="{947C1CBB-5201-E383-D7A8-3B1C714DF36A}"/>
              </a:ext>
            </a:extLst>
          </p:cNvPr>
          <p:cNvGrpSpPr/>
          <p:nvPr/>
        </p:nvGrpSpPr>
        <p:grpSpPr>
          <a:xfrm>
            <a:off x="941290" y="2642523"/>
            <a:ext cx="10198778" cy="531477"/>
            <a:chOff x="3576752" y="303766"/>
            <a:chExt cx="4499999" cy="1062955"/>
          </a:xfrm>
        </p:grpSpPr>
        <p:sp>
          <p:nvSpPr>
            <p:cNvPr id="9" name="Rectángulo 8">
              <a:extLst>
                <a:ext uri="{FF2B5EF4-FFF2-40B4-BE49-F238E27FC236}">
                  <a16:creationId xmlns:a16="http://schemas.microsoft.com/office/drawing/2014/main" id="{658CC92F-3F8F-05B8-BD31-FE4D5D1EC216}"/>
                </a:ext>
              </a:extLst>
            </p:cNvPr>
            <p:cNvSpPr/>
            <p:nvPr/>
          </p:nvSpPr>
          <p:spPr>
            <a:xfrm>
              <a:off x="3576752" y="303766"/>
              <a:ext cx="4499999" cy="1062955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endParaRPr>
            </a:p>
          </p:txBody>
        </p:sp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8289BD61-169F-B4FC-0731-E87831E00BC3}"/>
                </a:ext>
              </a:extLst>
            </p:cNvPr>
            <p:cNvSpPr txBox="1"/>
            <p:nvPr/>
          </p:nvSpPr>
          <p:spPr>
            <a:xfrm>
              <a:off x="3576752" y="303766"/>
              <a:ext cx="4499999" cy="106295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065" tIns="12065" rIns="12065" bIns="12065" numCol="1" spcCol="1270" anchor="ctr" anchorCtr="0">
              <a:noAutofit/>
            </a:bodyPr>
            <a:lstStyle/>
            <a:p>
              <a:pPr marL="0" marR="0" lvl="0" indent="0" algn="ctr" defTabSz="8445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1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Gill Sans MT" panose="020B0502020104020203"/>
                  <a:ea typeface="+mn-ea"/>
                  <a:cs typeface="+mn-cs"/>
                </a:rPr>
                <a:t>Riesgos / Buenas prácticas de fase de licitación y adjudicación del contrato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10347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E87CC1-0BCC-E5CE-327E-1B76606FB0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C8E3F8-670C-2D71-5220-D89A4E312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s-ES" sz="2000" dirty="0">
                <a:solidFill>
                  <a:prstClr val="white"/>
                </a:solidFill>
              </a:rPr>
              <a:t>2. MAPA DE RIESGOS Y BUENAS PRÁCTICAS</a:t>
            </a:r>
            <a:br>
              <a:rPr lang="es-ES" sz="2000" dirty="0">
                <a:solidFill>
                  <a:prstClr val="white"/>
                </a:solidFill>
              </a:rPr>
            </a:br>
            <a:r>
              <a:rPr lang="es-ES" sz="2000" dirty="0">
                <a:solidFill>
                  <a:prstClr val="white"/>
                </a:solidFill>
              </a:rPr>
              <a:t>B) MAPA DE RIESGOS / Buenas prácticas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D0DEE09-3978-D9C4-1428-2CD463F215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372" y="2043849"/>
            <a:ext cx="11541993" cy="4440080"/>
          </a:xfrm>
        </p:spPr>
        <p:txBody>
          <a:bodyPr>
            <a:noAutofit/>
          </a:bodyPr>
          <a:lstStyle/>
          <a:p>
            <a:pPr marL="0" lvl="0" indent="0">
              <a:buClr>
                <a:srgbClr val="4590B8"/>
              </a:buClr>
              <a:buNone/>
            </a:pPr>
            <a:endParaRPr lang="es-ES" sz="1800" dirty="0">
              <a:solidFill>
                <a:srgbClr val="3D3D3D"/>
              </a:solidFill>
            </a:endParaRPr>
          </a:p>
          <a:p>
            <a:pPr marL="0" lvl="0" indent="0">
              <a:buClr>
                <a:srgbClr val="4590B8"/>
              </a:buClr>
              <a:buNone/>
            </a:pPr>
            <a:endParaRPr lang="es-ES" dirty="0">
              <a:solidFill>
                <a:srgbClr val="3D3D3D"/>
              </a:solidFill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EF75FCD-FF5B-5B69-C57B-248E549F2F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0612" y="11796"/>
            <a:ext cx="1024754" cy="588851"/>
          </a:xfrm>
          <a:prstGeom prst="rect">
            <a:avLst/>
          </a:prstGeom>
        </p:spPr>
      </p:pic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9B3B08DE-5071-760F-EB8B-54127C774ADD}"/>
              </a:ext>
            </a:extLst>
          </p:cNvPr>
          <p:cNvSpPr txBox="1">
            <a:spLocks/>
          </p:cNvSpPr>
          <p:nvPr/>
        </p:nvSpPr>
        <p:spPr>
          <a:xfrm>
            <a:off x="525774" y="2970416"/>
            <a:ext cx="11541992" cy="36659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4590B8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srgbClr val="3D3D3D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4590B8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srgbClr val="3D3D3D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F0948BC3-CF5D-A59F-2FE9-27D5B7C71C8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49178136"/>
              </p:ext>
            </p:extLst>
          </p:nvPr>
        </p:nvGraphicFramePr>
        <p:xfrm>
          <a:off x="533930" y="3159158"/>
          <a:ext cx="11076878" cy="26474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pSp>
        <p:nvGrpSpPr>
          <p:cNvPr id="6" name="Grupo 5">
            <a:extLst>
              <a:ext uri="{FF2B5EF4-FFF2-40B4-BE49-F238E27FC236}">
                <a16:creationId xmlns:a16="http://schemas.microsoft.com/office/drawing/2014/main" id="{002F4D9D-AECD-B469-2C1B-4E7BE41CC2D9}"/>
              </a:ext>
            </a:extLst>
          </p:cNvPr>
          <p:cNvGrpSpPr/>
          <p:nvPr/>
        </p:nvGrpSpPr>
        <p:grpSpPr>
          <a:xfrm>
            <a:off x="617506" y="2509024"/>
            <a:ext cx="10893413" cy="463412"/>
            <a:chOff x="3911224" y="1777"/>
            <a:chExt cx="3267795" cy="659827"/>
          </a:xfrm>
        </p:grpSpPr>
        <p:sp>
          <p:nvSpPr>
            <p:cNvPr id="9" name="Rectángulo 8">
              <a:extLst>
                <a:ext uri="{FF2B5EF4-FFF2-40B4-BE49-F238E27FC236}">
                  <a16:creationId xmlns:a16="http://schemas.microsoft.com/office/drawing/2014/main" id="{862FBEB7-7ADA-99F9-4E8B-731A974574B2}"/>
                </a:ext>
              </a:extLst>
            </p:cNvPr>
            <p:cNvSpPr/>
            <p:nvPr/>
          </p:nvSpPr>
          <p:spPr>
            <a:xfrm>
              <a:off x="3911224" y="1777"/>
              <a:ext cx="3267795" cy="659827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endParaRPr>
            </a:p>
          </p:txBody>
        </p:sp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4807E015-8993-F299-F20E-C779B3ACBEDD}"/>
                </a:ext>
              </a:extLst>
            </p:cNvPr>
            <p:cNvSpPr txBox="1"/>
            <p:nvPr/>
          </p:nvSpPr>
          <p:spPr>
            <a:xfrm>
              <a:off x="3911224" y="1777"/>
              <a:ext cx="3267795" cy="6598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890" tIns="8890" rIns="8890" bIns="8890" numCol="1" spcCol="1270" anchor="ctr" anchorCtr="0">
              <a:noAutofit/>
            </a:bodyPr>
            <a:lstStyle/>
            <a:p>
              <a:pPr marL="0" marR="0" lvl="0" indent="0" algn="ctr" defTabSz="6223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1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Gill Sans MT" panose="020B0502020104020203"/>
                  <a:ea typeface="+mn-ea"/>
                  <a:cs typeface="+mn-cs"/>
                </a:rPr>
                <a:t>Riesgos / Buenas prácticas de fase de ejecución del contrato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421033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191" y="938865"/>
            <a:ext cx="11029615" cy="1714375"/>
          </a:xfrm>
        </p:spPr>
        <p:txBody>
          <a:bodyPr anchor="ctr">
            <a:normAutofit/>
          </a:bodyPr>
          <a:lstStyle/>
          <a:p>
            <a:pPr algn="ctr"/>
            <a:r>
              <a:rPr lang="es-ES" sz="2000" b="1" dirty="0"/>
              <a:t>MUCHAS GRACIAS </a:t>
            </a:r>
            <a:br>
              <a:rPr lang="es-ES" sz="2000" dirty="0"/>
            </a:br>
            <a:endParaRPr lang="es-ES" sz="200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81191" y="3175754"/>
            <a:ext cx="11029615" cy="600556"/>
          </a:xfrm>
        </p:spPr>
        <p:txBody>
          <a:bodyPr/>
          <a:lstStyle/>
          <a:p>
            <a:pPr algn="r"/>
            <a:r>
              <a:rPr lang="es-ES" dirty="0">
                <a:solidFill>
                  <a:schemeClr val="accent1"/>
                </a:solidFill>
              </a:rPr>
              <a:t>3 de abril de 2025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44831" y="0"/>
            <a:ext cx="1633870" cy="938865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581191" y="3592105"/>
            <a:ext cx="790179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/>
              <a:t>María Luisa Araújo Chamorro.</a:t>
            </a:r>
          </a:p>
          <a:p>
            <a:r>
              <a:rPr lang="es-ES" sz="1200" dirty="0"/>
              <a:t>Oficina Independiente de Regulación y Supervisión de la Contratación</a:t>
            </a:r>
          </a:p>
          <a:p>
            <a:r>
              <a:rPr lang="es-ES" sz="1200" dirty="0"/>
              <a:t>Oficina Nacional de Evaluación</a:t>
            </a:r>
          </a:p>
          <a:p>
            <a:r>
              <a:rPr lang="es-ES" sz="1200" dirty="0">
                <a:hlinkClick r:id="rId4"/>
              </a:rPr>
              <a:t>oficinaindependientersc@hacienda.gob.es</a:t>
            </a:r>
            <a:r>
              <a:rPr lang="es-ES" sz="1200" dirty="0"/>
              <a:t> </a:t>
            </a:r>
          </a:p>
          <a:p>
            <a:endParaRPr lang="es-ES" sz="1200" dirty="0"/>
          </a:p>
          <a:p>
            <a:r>
              <a:rPr lang="es-ES" sz="1200" dirty="0">
                <a:solidFill>
                  <a:prstClr val="black"/>
                </a:solidFill>
                <a:latin typeface="Trebuchet MS" panose="020B0603020202020204"/>
              </a:rPr>
              <a:t>	linkedin.com/</a:t>
            </a:r>
            <a:r>
              <a:rPr lang="es-ES" sz="1200" dirty="0" err="1">
                <a:solidFill>
                  <a:prstClr val="black"/>
                </a:solidFill>
                <a:latin typeface="Trebuchet MS" panose="020B0603020202020204"/>
              </a:rPr>
              <a:t>company</a:t>
            </a:r>
            <a:r>
              <a:rPr lang="es-ES" sz="1200" dirty="0">
                <a:solidFill>
                  <a:prstClr val="black"/>
                </a:solidFill>
                <a:latin typeface="Trebuchet MS" panose="020B0603020202020204"/>
              </a:rPr>
              <a:t>/</a:t>
            </a:r>
            <a:r>
              <a:rPr lang="es-ES" sz="1200" dirty="0" err="1">
                <a:solidFill>
                  <a:prstClr val="black"/>
                </a:solidFill>
                <a:latin typeface="Trebuchet MS" panose="020B0603020202020204"/>
              </a:rPr>
              <a:t>oirescon</a:t>
            </a:r>
            <a:endParaRPr lang="es-ES" sz="1200" dirty="0">
              <a:solidFill>
                <a:prstClr val="black"/>
              </a:solidFill>
              <a:latin typeface="Trebuchet MS" panose="020B0603020202020204"/>
            </a:endParaRPr>
          </a:p>
          <a:p>
            <a:endParaRPr lang="es-ES" sz="1200" dirty="0"/>
          </a:p>
          <a:p>
            <a:endParaRPr lang="es-ES" sz="1200" dirty="0"/>
          </a:p>
          <a:p>
            <a:endParaRPr lang="es-ES" sz="1200" dirty="0"/>
          </a:p>
          <a:p>
            <a:endParaRPr lang="es-ES" sz="1200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1191" y="4394601"/>
            <a:ext cx="499915" cy="518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247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373F125-DEF3-41D6-9918-AB21A2ACC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1E9F226-EB6E-48C9-ADDA-636DE4BF4E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581" y="485678"/>
            <a:ext cx="4174743" cy="588877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59157" y="1113764"/>
            <a:ext cx="3269749" cy="4624327"/>
          </a:xfrm>
        </p:spPr>
        <p:txBody>
          <a:bodyPr anchor="ctr">
            <a:normAutofit/>
          </a:bodyPr>
          <a:lstStyle/>
          <a:p>
            <a:r>
              <a:rPr lang="es-ES" sz="3000" dirty="0">
                <a:solidFill>
                  <a:srgbClr val="FFFFFF"/>
                </a:solidFill>
              </a:rPr>
              <a:t>La oficina independiente de regulación y supervisión de la contratación: buenas prácticas</a:t>
            </a:r>
            <a:br>
              <a:rPr lang="es-ES" sz="3000" dirty="0">
                <a:solidFill>
                  <a:srgbClr val="FFFFFF"/>
                </a:solidFill>
              </a:rPr>
            </a:br>
            <a:endParaRPr lang="es-ES" sz="3000" dirty="0">
              <a:solidFill>
                <a:srgbClr val="FFFFFF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950823" y="836023"/>
            <a:ext cx="6313261" cy="5538427"/>
          </a:xfrm>
        </p:spPr>
        <p:txBody>
          <a:bodyPr anchor="ctr">
            <a:normAutofit/>
          </a:bodyPr>
          <a:lstStyle/>
          <a:p>
            <a:pPr marL="342900" lvl="0" indent="-342900">
              <a:buClrTx/>
              <a:buFont typeface="+mj-lt"/>
              <a:buAutoNum type="arabicPeriod"/>
            </a:pPr>
            <a:r>
              <a:rPr lang="es-ES" sz="2000" b="1" dirty="0"/>
              <a:t>La Oficina Independiente de Regulación y Supervisión de la Contratación (OIReScon)</a:t>
            </a:r>
          </a:p>
          <a:p>
            <a:pPr marL="666900" lvl="1" indent="-342900">
              <a:buClrTx/>
              <a:buFont typeface="+mj-lt"/>
              <a:buAutoNum type="alphaUcPeriod"/>
            </a:pPr>
            <a:r>
              <a:rPr lang="es-ES" sz="2000" dirty="0"/>
              <a:t>Origen y Regulación</a:t>
            </a:r>
          </a:p>
          <a:p>
            <a:pPr marL="666900" lvl="1" indent="-342900">
              <a:buClrTx/>
              <a:buFont typeface="+mj-lt"/>
              <a:buAutoNum type="alphaUcPeriod"/>
            </a:pPr>
            <a:r>
              <a:rPr lang="es-ES" sz="2000" dirty="0"/>
              <a:t>Funciones y Actividad</a:t>
            </a:r>
          </a:p>
          <a:p>
            <a:pPr marL="342900" lvl="0" indent="-342900">
              <a:buClrTx/>
              <a:buFont typeface="+mj-lt"/>
              <a:buAutoNum type="arabicPeriod"/>
            </a:pPr>
            <a:r>
              <a:rPr lang="es-ES" sz="2000" b="1" dirty="0"/>
              <a:t>Mapa de Riesgos y Buenas Prácticas</a:t>
            </a:r>
          </a:p>
          <a:p>
            <a:pPr marL="666900" lvl="1" indent="-342900">
              <a:buClrTx/>
              <a:buFont typeface="+mj-lt"/>
              <a:buAutoNum type="alphaUcPeriod"/>
            </a:pPr>
            <a:r>
              <a:rPr lang="es-ES" sz="2000" dirty="0"/>
              <a:t>Estrategia Nacional de Contratación Pública</a:t>
            </a:r>
          </a:p>
          <a:p>
            <a:pPr marL="666900" lvl="1" indent="-342900">
              <a:buClrTx/>
              <a:buFont typeface="+mj-lt"/>
              <a:buAutoNum type="alphaUcPeriod"/>
            </a:pPr>
            <a:r>
              <a:rPr lang="es-ES" sz="2000" dirty="0"/>
              <a:t>Mapa de Riesgos / Buenas Prácticas</a:t>
            </a:r>
          </a:p>
          <a:p>
            <a:pPr marL="0" lvl="0" indent="0">
              <a:buClr>
                <a:srgbClr val="4590B8"/>
              </a:buClr>
              <a:buNone/>
            </a:pPr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0612" y="11796"/>
            <a:ext cx="1024754" cy="588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566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192" y="676030"/>
            <a:ext cx="11029616" cy="1013800"/>
          </a:xfrm>
        </p:spPr>
        <p:txBody>
          <a:bodyPr anchor="ctr">
            <a:normAutofit/>
          </a:bodyPr>
          <a:lstStyle/>
          <a:p>
            <a:r>
              <a:rPr lang="es-ES" sz="2000" dirty="0">
                <a:solidFill>
                  <a:prstClr val="white"/>
                </a:solidFill>
              </a:rPr>
              <a:t>1. La oficina independiente de regulación y supervisión de la contratación</a:t>
            </a:r>
            <a:br>
              <a:rPr lang="es-ES" sz="2000" dirty="0">
                <a:solidFill>
                  <a:prstClr val="white"/>
                </a:solidFill>
              </a:rPr>
            </a:br>
            <a:r>
              <a:rPr lang="es-ES" sz="2000" dirty="0">
                <a:solidFill>
                  <a:prstClr val="white"/>
                </a:solidFill>
              </a:rPr>
              <a:t>a) ORIGEN Y REGULACIÓN</a:t>
            </a:r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0612" y="11796"/>
            <a:ext cx="1024754" cy="588851"/>
          </a:xfrm>
          <a:prstGeom prst="rect">
            <a:avLst/>
          </a:prstGeom>
        </p:spPr>
      </p:pic>
      <p:graphicFrame>
        <p:nvGraphicFramePr>
          <p:cNvPr id="5" name="Marcador de conteni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5332138"/>
              </p:ext>
            </p:extLst>
          </p:nvPr>
        </p:nvGraphicFramePr>
        <p:xfrm>
          <a:off x="581192" y="1715956"/>
          <a:ext cx="4678908" cy="50205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6" name="Rectángulo 5"/>
          <p:cNvSpPr/>
          <p:nvPr/>
        </p:nvSpPr>
        <p:spPr>
          <a:xfrm>
            <a:off x="6096000" y="2393244"/>
            <a:ext cx="5434642" cy="326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s-ES" sz="2600" b="1" kern="0" dirty="0">
                <a:solidFill>
                  <a:schemeClr val="accent1"/>
                </a:solidFill>
              </a:rPr>
              <a:t>Artículo 332:</a:t>
            </a:r>
            <a:r>
              <a:rPr kumimoji="0" lang="es-ES" sz="2600" b="1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</a:rPr>
              <a:t>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s-ES" sz="2600" b="1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</a:rPr>
              <a:t>OIReScon: “…órgano colegiado …/…., con la finalidad de velar por la </a:t>
            </a:r>
            <a:r>
              <a:rPr kumimoji="0" lang="es-ES" sz="2400" b="1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</a:rPr>
              <a:t>correcta aplicación de la legislación </a:t>
            </a:r>
            <a:r>
              <a:rPr kumimoji="0" lang="es-E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</a:rPr>
              <a:t>y, en particular, </a:t>
            </a:r>
            <a:r>
              <a:rPr kumimoji="0" lang="es-ES" sz="2400" b="1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</a:rPr>
              <a:t>promover la concurrencia </a:t>
            </a:r>
            <a:r>
              <a:rPr kumimoji="0" lang="es-ES" sz="24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</a:rPr>
              <a:t>y </a:t>
            </a:r>
            <a:r>
              <a:rPr kumimoji="0" lang="es-ES" sz="2400" b="1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</a:rPr>
              <a:t>combatir las ilegalidades</a:t>
            </a:r>
            <a:r>
              <a:rPr kumimoji="0" lang="es-E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</a:rPr>
              <a:t>, en relación con la contratación pública”.</a:t>
            </a:r>
          </a:p>
        </p:txBody>
      </p:sp>
    </p:spTree>
    <p:extLst>
      <p:ext uri="{BB962C8B-B14F-4D97-AF65-F5344CB8AC3E}">
        <p14:creationId xmlns:p14="http://schemas.microsoft.com/office/powerpoint/2010/main" val="2589301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98044"/>
          </a:xfrm>
        </p:spPr>
        <p:txBody>
          <a:bodyPr>
            <a:normAutofit/>
          </a:bodyPr>
          <a:lstStyle/>
          <a:p>
            <a:r>
              <a:rPr lang="es-ES" sz="2000" dirty="0"/>
              <a:t>1. La oficina independiente de regulación y supervisión de la contratación</a:t>
            </a:r>
            <a:br>
              <a:rPr lang="es-ES" sz="2000" dirty="0"/>
            </a:br>
            <a:r>
              <a:rPr lang="es-ES" sz="2000" dirty="0"/>
              <a:t>A) ORIGEN Y REGULACIÓN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467965"/>
              </p:ext>
            </p:extLst>
          </p:nvPr>
        </p:nvGraphicFramePr>
        <p:xfrm>
          <a:off x="594494" y="1998491"/>
          <a:ext cx="11029615" cy="4677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Imagen 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167783" y="0"/>
            <a:ext cx="1024217" cy="591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3170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317A9A-C051-8C2A-3FC7-B54A4CBDC8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691F9B-842A-730B-B346-90614196F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56480"/>
          </a:xfrm>
        </p:spPr>
        <p:txBody>
          <a:bodyPr>
            <a:normAutofit/>
          </a:bodyPr>
          <a:lstStyle/>
          <a:p>
            <a:r>
              <a:rPr lang="es-ES" sz="2000" dirty="0"/>
              <a:t>1. La oficina independiente de regulación y supervisión de la contratación</a:t>
            </a:r>
            <a:br>
              <a:rPr lang="es-ES" sz="2000" dirty="0"/>
            </a:br>
            <a:r>
              <a:rPr lang="es-ES" sz="2000" dirty="0"/>
              <a:t>B) funciones Y ACTIVIDAD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CC819B3-37BC-BFDB-231A-7D71B380AA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876926"/>
            <a:ext cx="11029615" cy="473169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endParaRPr lang="es-ES" sz="1900" dirty="0"/>
          </a:p>
          <a:p>
            <a:pPr marL="324000" lvl="1" indent="0" algn="just">
              <a:buNone/>
            </a:pPr>
            <a:endParaRPr lang="es-ES" sz="2400" i="1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47716EC0-BBB8-30FA-F705-52A8E13AE0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98698" y="0"/>
            <a:ext cx="1024217" cy="591363"/>
          </a:xfrm>
          <a:prstGeom prst="rect">
            <a:avLst/>
          </a:prstGeom>
        </p:spPr>
      </p:pic>
      <p:graphicFrame>
        <p:nvGraphicFramePr>
          <p:cNvPr id="6" name="Marcador de contenido 6">
            <a:extLst>
              <a:ext uri="{FF2B5EF4-FFF2-40B4-BE49-F238E27FC236}">
                <a16:creationId xmlns:a16="http://schemas.microsoft.com/office/drawing/2014/main" id="{BBA19ED9-2245-5C5F-368D-150AB68447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3732036"/>
              </p:ext>
            </p:extLst>
          </p:nvPr>
        </p:nvGraphicFramePr>
        <p:xfrm>
          <a:off x="473725" y="2126254"/>
          <a:ext cx="11137082" cy="4482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92498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C99DA7-2D3D-A2F4-B065-36314C46D1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01600D-EE01-F0BD-D836-4CA9CC3AE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56480"/>
          </a:xfrm>
        </p:spPr>
        <p:txBody>
          <a:bodyPr>
            <a:normAutofit/>
          </a:bodyPr>
          <a:lstStyle/>
          <a:p>
            <a:r>
              <a:rPr lang="es-ES" sz="2000" dirty="0"/>
              <a:t>1. La oficina independiente de regulación y supervisión de la contratación</a:t>
            </a:r>
            <a:br>
              <a:rPr lang="es-ES" sz="2000" dirty="0"/>
            </a:br>
            <a:r>
              <a:rPr lang="es-ES" sz="2000" dirty="0"/>
              <a:t>B) funciones Y ACTIVIDAD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3F18099-F46B-8099-AD4A-B47D81E495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876926"/>
            <a:ext cx="11029615" cy="473169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endParaRPr lang="es-ES" sz="1900" dirty="0"/>
          </a:p>
          <a:p>
            <a:pPr marL="324000" lvl="1" indent="0" algn="just">
              <a:buNone/>
            </a:pPr>
            <a:endParaRPr lang="es-ES" sz="2400" i="1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DC184C80-EF2D-00EC-A770-A19D63BAF2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98698" y="0"/>
            <a:ext cx="1024217" cy="591363"/>
          </a:xfrm>
          <a:prstGeom prst="rect">
            <a:avLst/>
          </a:prstGeom>
        </p:spPr>
      </p:pic>
      <p:graphicFrame>
        <p:nvGraphicFramePr>
          <p:cNvPr id="6" name="Marcador de contenido 6">
            <a:extLst>
              <a:ext uri="{FF2B5EF4-FFF2-40B4-BE49-F238E27FC236}">
                <a16:creationId xmlns:a16="http://schemas.microsoft.com/office/drawing/2014/main" id="{EF7E7277-34D0-5DC0-DCB2-514555A4829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5450510"/>
              </p:ext>
            </p:extLst>
          </p:nvPr>
        </p:nvGraphicFramePr>
        <p:xfrm>
          <a:off x="473725" y="2126254"/>
          <a:ext cx="11137082" cy="4482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4" name="Elipse 3">
            <a:extLst>
              <a:ext uri="{FF2B5EF4-FFF2-40B4-BE49-F238E27FC236}">
                <a16:creationId xmlns:a16="http://schemas.microsoft.com/office/drawing/2014/main" id="{7FD899D1-D51E-1C23-123D-EB05C039366A}"/>
              </a:ext>
            </a:extLst>
          </p:cNvPr>
          <p:cNvSpPr/>
          <p:nvPr/>
        </p:nvSpPr>
        <p:spPr>
          <a:xfrm>
            <a:off x="2168434" y="4820193"/>
            <a:ext cx="2834640" cy="901337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9C74DE56-4924-457C-4654-820D0114C0B1}"/>
              </a:ext>
            </a:extLst>
          </p:cNvPr>
          <p:cNvSpPr/>
          <p:nvPr/>
        </p:nvSpPr>
        <p:spPr>
          <a:xfrm>
            <a:off x="3592286" y="5790083"/>
            <a:ext cx="4441371" cy="700914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28156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2063" y="667432"/>
            <a:ext cx="11158745" cy="1023902"/>
          </a:xfrm>
        </p:spPr>
        <p:txBody>
          <a:bodyPr anchor="ctr">
            <a:normAutofit/>
          </a:bodyPr>
          <a:lstStyle/>
          <a:p>
            <a:r>
              <a:rPr lang="es-ES" sz="2000" dirty="0">
                <a:solidFill>
                  <a:prstClr val="white"/>
                </a:solidFill>
              </a:rPr>
              <a:t>1. La oficina independiente de regulación y supervisión de la contratación</a:t>
            </a:r>
            <a:br>
              <a:rPr lang="es-ES" sz="2000" dirty="0">
                <a:solidFill>
                  <a:prstClr val="white"/>
                </a:solidFill>
              </a:rPr>
            </a:br>
            <a:r>
              <a:rPr lang="es-ES" sz="2000" dirty="0">
                <a:solidFill>
                  <a:prstClr val="white"/>
                </a:solidFill>
              </a:rPr>
              <a:t>B) FUNCIONES y ACTIVIDAD</a:t>
            </a:r>
            <a:endParaRPr lang="es-ES" sz="2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68102" y="2048719"/>
            <a:ext cx="10742705" cy="5278056"/>
          </a:xfrm>
        </p:spPr>
        <p:txBody>
          <a:bodyPr>
            <a:noAutofit/>
          </a:bodyPr>
          <a:lstStyle/>
          <a:p>
            <a:pPr marL="0" lvl="0" indent="0">
              <a:buClr>
                <a:srgbClr val="4590B8"/>
              </a:buClr>
              <a:buNone/>
            </a:pPr>
            <a:endParaRPr lang="es-ES" sz="2400" b="1" dirty="0">
              <a:solidFill>
                <a:srgbClr val="45CBE8">
                  <a:lumMod val="50000"/>
                </a:srgbClr>
              </a:solidFill>
            </a:endParaRPr>
          </a:p>
          <a:p>
            <a:pPr marL="0" lvl="0" indent="0" algn="just">
              <a:buClr>
                <a:srgbClr val="4590B8"/>
              </a:buClr>
              <a:buNone/>
            </a:pPr>
            <a:endParaRPr lang="es-ES" u="sng" dirty="0">
              <a:solidFill>
                <a:srgbClr val="3D3D3D"/>
              </a:solidFill>
            </a:endParaRPr>
          </a:p>
          <a:p>
            <a:pPr marL="0" indent="0">
              <a:buNone/>
            </a:pPr>
            <a:endParaRPr lang="es-ES" sz="1800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98698" y="0"/>
            <a:ext cx="1024217" cy="591363"/>
          </a:xfrm>
          <a:prstGeom prst="rect">
            <a:avLst/>
          </a:prstGeom>
        </p:spPr>
      </p:pic>
      <p:graphicFrame>
        <p:nvGraphicFramePr>
          <p:cNvPr id="7" name="Marcador de contenid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6271865"/>
              </p:ext>
            </p:extLst>
          </p:nvPr>
        </p:nvGraphicFramePr>
        <p:xfrm>
          <a:off x="1136469" y="2048720"/>
          <a:ext cx="9990738" cy="42345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384549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5BD224-2018-A67A-AA1C-03B30E25D1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D176DA-6C96-A26E-1B11-D31D216B2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063" y="667432"/>
            <a:ext cx="11158745" cy="1023902"/>
          </a:xfrm>
        </p:spPr>
        <p:txBody>
          <a:bodyPr anchor="ctr">
            <a:normAutofit/>
          </a:bodyPr>
          <a:lstStyle/>
          <a:p>
            <a:r>
              <a:rPr lang="es-ES" sz="2000" dirty="0">
                <a:solidFill>
                  <a:prstClr val="white"/>
                </a:solidFill>
              </a:rPr>
              <a:t>1. La oficina independiente de regulación y supervisión de la contratación</a:t>
            </a:r>
            <a:br>
              <a:rPr lang="es-ES" sz="2000" dirty="0">
                <a:solidFill>
                  <a:prstClr val="white"/>
                </a:solidFill>
              </a:rPr>
            </a:br>
            <a:r>
              <a:rPr lang="es-ES" sz="2000" dirty="0">
                <a:solidFill>
                  <a:prstClr val="white"/>
                </a:solidFill>
              </a:rPr>
              <a:t>B) FUNCIONES y ACTIVIDAD: el Informe Anual de Supervisión</a:t>
            </a:r>
            <a:endParaRPr lang="es-ES" sz="2000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D99B3D9-3B3F-1EC7-F89A-3F677925F8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98698" y="0"/>
            <a:ext cx="1024217" cy="591363"/>
          </a:xfrm>
          <a:prstGeom prst="rect">
            <a:avLst/>
          </a:prstGeom>
        </p:spPr>
      </p:pic>
      <p:graphicFrame>
        <p:nvGraphicFramePr>
          <p:cNvPr id="8" name="Diagrama 7">
            <a:extLst>
              <a:ext uri="{FF2B5EF4-FFF2-40B4-BE49-F238E27FC236}">
                <a16:creationId xmlns:a16="http://schemas.microsoft.com/office/drawing/2014/main" id="{FFBCE29B-EAEB-C25F-FC20-24DC64D4B76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96898214"/>
              </p:ext>
            </p:extLst>
          </p:nvPr>
        </p:nvGraphicFramePr>
        <p:xfrm>
          <a:off x="581193" y="2048719"/>
          <a:ext cx="11029613" cy="40896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11" name="Marcador de contenido 10">
            <a:extLst>
              <a:ext uri="{FF2B5EF4-FFF2-40B4-BE49-F238E27FC236}">
                <a16:creationId xmlns:a16="http://schemas.microsoft.com/office/drawing/2014/main" id="{F502895F-99C5-EC71-6882-AF87F07DBC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5223552"/>
              </p:ext>
            </p:extLst>
          </p:nvPr>
        </p:nvGraphicFramePr>
        <p:xfrm>
          <a:off x="452062" y="1941690"/>
          <a:ext cx="11310959" cy="45540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4" name="Flecha: hacia abajo 3">
            <a:extLst>
              <a:ext uri="{FF2B5EF4-FFF2-40B4-BE49-F238E27FC236}">
                <a16:creationId xmlns:a16="http://schemas.microsoft.com/office/drawing/2014/main" id="{1F08F0B3-3ACE-2E4E-D5D6-DD1F8CE86246}"/>
              </a:ext>
            </a:extLst>
          </p:cNvPr>
          <p:cNvSpPr/>
          <p:nvPr/>
        </p:nvSpPr>
        <p:spPr>
          <a:xfrm>
            <a:off x="10272888" y="3845169"/>
            <a:ext cx="270933" cy="248357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Flecha: hacia abajo 5">
            <a:extLst>
              <a:ext uri="{FF2B5EF4-FFF2-40B4-BE49-F238E27FC236}">
                <a16:creationId xmlns:a16="http://schemas.microsoft.com/office/drawing/2014/main" id="{332CC70B-718F-FA1D-9B8A-953FE6F5D57B}"/>
              </a:ext>
            </a:extLst>
          </p:cNvPr>
          <p:cNvSpPr/>
          <p:nvPr/>
        </p:nvSpPr>
        <p:spPr>
          <a:xfrm>
            <a:off x="10272888" y="5364000"/>
            <a:ext cx="270933" cy="230120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63724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E38C34-A31C-07D3-D2D6-B4A4697260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99B56B-7D87-6907-4A10-A2FE756F0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676030"/>
            <a:ext cx="11029616" cy="1013800"/>
          </a:xfrm>
        </p:spPr>
        <p:txBody>
          <a:bodyPr anchor="ctr">
            <a:normAutofit/>
          </a:bodyPr>
          <a:lstStyle/>
          <a:p>
            <a:r>
              <a:rPr lang="es-ES" sz="2000" dirty="0">
                <a:solidFill>
                  <a:prstClr val="white"/>
                </a:solidFill>
              </a:rPr>
              <a:t>2. MAPA DE RIESGOS Y BUENAS PRÁCTICAS</a:t>
            </a:r>
            <a:br>
              <a:rPr lang="es-ES" sz="2000" dirty="0">
                <a:solidFill>
                  <a:prstClr val="white"/>
                </a:solidFill>
              </a:rPr>
            </a:br>
            <a:r>
              <a:rPr lang="es-ES" sz="2000" dirty="0">
                <a:solidFill>
                  <a:prstClr val="white"/>
                </a:solidFill>
              </a:rPr>
              <a:t>a) ENCP</a:t>
            </a:r>
            <a:endParaRPr lang="es-ES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175EEED3-3F93-FF87-4A2A-C970BA1A30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0612" y="11796"/>
            <a:ext cx="1024754" cy="588851"/>
          </a:xfrm>
          <a:prstGeom prst="rect">
            <a:avLst/>
          </a:prstGeom>
        </p:spPr>
      </p:pic>
      <p:graphicFrame>
        <p:nvGraphicFramePr>
          <p:cNvPr id="5" name="Marcador de contenido 3">
            <a:extLst>
              <a:ext uri="{FF2B5EF4-FFF2-40B4-BE49-F238E27FC236}">
                <a16:creationId xmlns:a16="http://schemas.microsoft.com/office/drawing/2014/main" id="{817C17FC-8305-6C16-5190-857BBEC930A7}"/>
              </a:ext>
            </a:extLst>
          </p:cNvPr>
          <p:cNvGraphicFramePr>
            <a:graphicFrameLocks/>
          </p:cNvGraphicFramePr>
          <p:nvPr/>
        </p:nvGraphicFramePr>
        <p:xfrm>
          <a:off x="581192" y="1715956"/>
          <a:ext cx="4678908" cy="50205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6" name="Rectángulo 5">
            <a:extLst>
              <a:ext uri="{FF2B5EF4-FFF2-40B4-BE49-F238E27FC236}">
                <a16:creationId xmlns:a16="http://schemas.microsoft.com/office/drawing/2014/main" id="{D0A938AC-5ABA-CA6A-91E7-F68DEC5F925B}"/>
              </a:ext>
            </a:extLst>
          </p:cNvPr>
          <p:cNvSpPr/>
          <p:nvPr/>
        </p:nvSpPr>
        <p:spPr>
          <a:xfrm>
            <a:off x="5858933" y="2325511"/>
            <a:ext cx="5696553" cy="315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600" b="1" kern="0" dirty="0">
                <a:solidFill>
                  <a:schemeClr val="accent1"/>
                </a:solidFill>
              </a:rPr>
              <a:t>Artículo 334:</a:t>
            </a:r>
            <a:r>
              <a:rPr kumimoji="0" lang="es-ES" sz="2600" b="1" i="0" u="none" strike="noStrike" kern="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</a:rPr>
              <a:t> ENCP</a:t>
            </a:r>
            <a:endParaRPr kumimoji="0" lang="es-ES" sz="2600" b="1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600" b="1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</a:endParaRPr>
          </a:p>
          <a:p>
            <a:pPr marL="342900" marR="0" lvl="0" indent="-34290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s-ES" sz="2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</a:rPr>
              <a:t>Instrumento jurídico </a:t>
            </a:r>
            <a:r>
              <a:rPr kumimoji="0" lang="es-ES" sz="2200" b="1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</a:rPr>
              <a:t>vinculante</a:t>
            </a:r>
            <a:endParaRPr kumimoji="0" lang="es-ES" sz="22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</a:endParaRPr>
          </a:p>
          <a:p>
            <a:pPr marL="342900" marR="0" lvl="0" indent="-34290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es-ES" sz="2200" kern="0" dirty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Aprobado por </a:t>
            </a:r>
            <a:r>
              <a:rPr kumimoji="0" lang="es-ES" sz="2200" b="1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</a:rPr>
              <a:t>OIReScon</a:t>
            </a:r>
            <a:r>
              <a:rPr kumimoji="0" lang="es-ES" sz="2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</a:rPr>
              <a:t> a </a:t>
            </a:r>
            <a:r>
              <a:rPr kumimoji="0" lang="es-ES" sz="2200" b="1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</a:rPr>
              <a:t>propuesta del Comité de Cooperación</a:t>
            </a:r>
          </a:p>
          <a:p>
            <a:pPr marL="342900" marR="0" lvl="0" indent="-34290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es-ES" sz="2200" kern="0" dirty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Horizonte temporal de </a:t>
            </a:r>
            <a:r>
              <a:rPr lang="es-ES" sz="2200" b="1" kern="0" dirty="0">
                <a:solidFill>
                  <a:schemeClr val="accent1"/>
                </a:solidFill>
              </a:rPr>
              <a:t>cuatro años</a:t>
            </a:r>
          </a:p>
          <a:p>
            <a:pPr marL="342900" marR="0" lvl="0" indent="-34290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s-ES" sz="2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</a:rPr>
              <a:t>Posibilidad de </a:t>
            </a:r>
            <a:r>
              <a:rPr lang="es-ES" sz="2200" b="1" kern="0" dirty="0">
                <a:solidFill>
                  <a:schemeClr val="accent1"/>
                </a:solidFill>
              </a:rPr>
              <a:t>E</a:t>
            </a:r>
            <a:r>
              <a:rPr lang="es-ES" sz="2200" b="1" kern="0" dirty="0" err="1">
                <a:solidFill>
                  <a:schemeClr val="accent1"/>
                </a:solidFill>
              </a:rPr>
              <a:t>s</a:t>
            </a:r>
            <a:r>
              <a:rPr kumimoji="0" lang="es-ES" sz="2200" b="1" i="0" u="none" strike="noStrike" kern="0" cap="none" spc="0" normalizeH="0" baseline="0" noProof="0" dirty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</a:rPr>
              <a:t>trategias</a:t>
            </a:r>
            <a:r>
              <a:rPr kumimoji="0" lang="es-ES" sz="2200" b="1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</a:rPr>
              <a:t> autonómicas</a:t>
            </a:r>
            <a:r>
              <a:rPr kumimoji="0" lang="es-ES" sz="22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</a:rPr>
              <a:t>,</a:t>
            </a:r>
            <a:r>
              <a:rPr kumimoji="0" lang="es-ES" sz="2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</a:rPr>
              <a:t> pero coherentes con la nacional.</a:t>
            </a:r>
          </a:p>
        </p:txBody>
      </p:sp>
    </p:spTree>
    <p:extLst>
      <p:ext uri="{BB962C8B-B14F-4D97-AF65-F5344CB8AC3E}">
        <p14:creationId xmlns:p14="http://schemas.microsoft.com/office/powerpoint/2010/main" val="1069099306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o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ppt/theme/theme2.xml><?xml version="1.0" encoding="utf-8"?>
<a:theme xmlns:a="http://schemas.openxmlformats.org/drawingml/2006/main" name="1_Dividendo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TM03457464[[fn=Dividendo]]</Template>
  <TotalTime>4889</TotalTime>
  <Words>1475</Words>
  <Application>Microsoft Office PowerPoint</Application>
  <PresentationFormat>Panorámica</PresentationFormat>
  <Paragraphs>222</Paragraphs>
  <Slides>17</Slides>
  <Notes>17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17</vt:i4>
      </vt:variant>
    </vt:vector>
  </HeadingPairs>
  <TitlesOfParts>
    <vt:vector size="26" baseType="lpstr">
      <vt:lpstr>Arial</vt:lpstr>
      <vt:lpstr>Calibri</vt:lpstr>
      <vt:lpstr>Gill Sans MT</vt:lpstr>
      <vt:lpstr>Gill Sans MT (Cuerpo)</vt:lpstr>
      <vt:lpstr>Trebuchet MS</vt:lpstr>
      <vt:lpstr>Wingdings</vt:lpstr>
      <vt:lpstr>Wingdings 2</vt:lpstr>
      <vt:lpstr>Dividendo</vt:lpstr>
      <vt:lpstr>1_Dividendo</vt:lpstr>
      <vt:lpstr>La Oficina Independiente de Regulación y Supervisión de la Contratación: Buenas prácticas </vt:lpstr>
      <vt:lpstr>La oficina independiente de regulación y supervisión de la contratación: buenas prácticas </vt:lpstr>
      <vt:lpstr>1. La oficina independiente de regulación y supervisión de la contratación a) ORIGEN Y REGULACIÓN</vt:lpstr>
      <vt:lpstr>1. La oficina independiente de regulación y supervisión de la contratación A) ORIGEN Y REGULACIÓN</vt:lpstr>
      <vt:lpstr>1. La oficina independiente de regulación y supervisión de la contratación B) funciones Y ACTIVIDAD</vt:lpstr>
      <vt:lpstr>1. La oficina independiente de regulación y supervisión de la contratación B) funciones Y ACTIVIDAD</vt:lpstr>
      <vt:lpstr>1. La oficina independiente de regulación y supervisión de la contratación B) FUNCIONES y ACTIVIDAD</vt:lpstr>
      <vt:lpstr>1. La oficina independiente de regulación y supervisión de la contratación B) FUNCIONES y ACTIVIDAD: el Informe Anual de Supervisión</vt:lpstr>
      <vt:lpstr>2. MAPA DE RIESGOS Y BUENAS PRÁCTICAS a) ENCP</vt:lpstr>
      <vt:lpstr>2. MAPA DE RIESGOS Y BUENAS PRÁCTICAS A) ENCP</vt:lpstr>
      <vt:lpstr>2. MAPA DE RIESGOS Y BUENAS PRÁCTICAS a) ENCP:  Combatir la corrupción e irregularidades Mejora de la supervisión</vt:lpstr>
      <vt:lpstr>2. MAPA DE RIESGOS Y BUENAS PRÁCTICAS b) MAPA DE RIESGOS OIRESCON</vt:lpstr>
      <vt:lpstr>2. MAPA DE RIESGOS Y BUENAS PRÁCTICAS B) MAPA DE RIESGOS / Buenas Prácticas</vt:lpstr>
      <vt:lpstr>2. MAPA DE RIESGOS Y BUENAS PRÁCTICAS B) MAPA DE RIESGOS / Buenas Prácticas</vt:lpstr>
      <vt:lpstr>2. MAPA DE RIESGOS Y BUENAS PRÁCTICAS B) MAPA DE RIESGOS / Buenas Prácticas</vt:lpstr>
      <vt:lpstr>2. MAPA DE RIESGOS Y BUENAS PRÁCTICAS B) MAPA DE RIESGOS / Buenas prácticas</vt:lpstr>
      <vt:lpstr>MUCHAS GRACIAS  </vt:lpstr>
    </vt:vector>
  </TitlesOfParts>
  <Company>ALC05SCCM02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de Juan Quirós, Amada</dc:creator>
  <cp:lastModifiedBy>Araujo Chamorro, María Luisa</cp:lastModifiedBy>
  <cp:revision>429</cp:revision>
  <cp:lastPrinted>2025-01-10T12:55:16Z</cp:lastPrinted>
  <dcterms:created xsi:type="dcterms:W3CDTF">2020-12-14T17:57:28Z</dcterms:created>
  <dcterms:modified xsi:type="dcterms:W3CDTF">2025-04-02T17:27:01Z</dcterms:modified>
</cp:coreProperties>
</file>